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heme/theme2.xml" ContentType="application/vnd.openxmlformats-officedocument.them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autoCompressPictures="0">
  <p:sldMasterIdLst>
    <p:sldMasterId id="2147483648" r:id="rId4"/>
  </p:sldMasterIdLst>
  <p:notesMasterIdLst>
    <p:notesMasterId r:id="rId11"/>
  </p:notesMasterIdLst>
  <p:sldIdLst>
    <p:sldId id="2056" r:id="rId5"/>
    <p:sldId id="2075" r:id="rId6"/>
    <p:sldId id="2070" r:id="rId7"/>
    <p:sldId id="2073" r:id="rId8"/>
    <p:sldId id="2074" r:id="rId9"/>
    <p:sldId id="2076" r:id="rId10"/>
  </p:sldIdLst>
  <p:sldSz cx="11522075" cy="6484938"/>
  <p:notesSz cx="7315200" cy="12344400"/>
  <p:embeddedFontLst>
    <p:embeddedFont>
      <p:font typeface="Calibri" panose="020F0502020204030204" pitchFamily="34" charset="0"/>
      <p:regular r:id="rId12"/>
      <p:bold r:id="rId13"/>
      <p:italic r:id="rId14"/>
      <p:boldItalic r:id="rId15"/>
    </p:embeddedFont>
    <p:embeddedFont>
      <p:font typeface="FlexoSoft" panose="02000000000000000000" pitchFamily="2" charset="0"/>
      <p:regular r:id="rId16"/>
      <p:bold r:id="rId17"/>
      <p:italic r:id="rId18"/>
      <p:boldItalic r:id="rId19"/>
    </p:embeddedFont>
    <p:embeddedFont>
      <p:font typeface="Montserrat" pitchFamily="2" charset="77"/>
      <p:regular r:id="rId20"/>
      <p:bold r:id="rId21"/>
      <p:italic r:id="rId22"/>
      <p:boldItalic r:id="rId23"/>
    </p:embeddedFont>
    <p:embeddedFont>
      <p:font typeface="Montserrat Light" panose="020F0302020204030204" pitchFamily="34" charset="0"/>
      <p:regular r:id="rId24"/>
      <p:italic r:id="rId25"/>
    </p:embeddedFont>
    <p:embeddedFont>
      <p:font typeface="Open Sans" panose="020B0606030504020204" pitchFamily="34" charset="0"/>
      <p:regular r:id="rId26"/>
      <p:bold r:id="rId27"/>
      <p:italic r:id="rId28"/>
      <p:boldItalic r:id="rId29"/>
    </p:embeddedFont>
    <p:embeddedFont>
      <p:font typeface="Wingdings 2" pitchFamily="2" charset="2"/>
      <p:regular r:id="rId30"/>
    </p:embeddedFont>
  </p:embeddedFontLst>
  <p:custDataLst>
    <p:tags r:id="rId31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resentation" id="{6C964C34-E9F5-4320-A6FA-D1BDB512744B}">
          <p14:sldIdLst>
            <p14:sldId id="2056"/>
            <p14:sldId id="2075"/>
            <p14:sldId id="2070"/>
            <p14:sldId id="2073"/>
            <p14:sldId id="2074"/>
            <p14:sldId id="207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27" userDrawn="1">
          <p15:clr>
            <a:srgbClr val="A4A3A4"/>
          </p15:clr>
        </p15:guide>
        <p15:guide id="2" pos="182" userDrawn="1">
          <p15:clr>
            <a:srgbClr val="A4A3A4"/>
          </p15:clr>
        </p15:guide>
        <p15:guide id="3" pos="1832" userDrawn="1">
          <p15:clr>
            <a:srgbClr val="A4A3A4"/>
          </p15:clr>
        </p15:guide>
        <p15:guide id="4" pos="1927" userDrawn="1">
          <p15:clr>
            <a:srgbClr val="A4A3A4"/>
          </p15:clr>
        </p15:guide>
        <p15:guide id="5" pos="3584" userDrawn="1">
          <p15:clr>
            <a:srgbClr val="A4A3A4"/>
          </p15:clr>
        </p15:guide>
        <p15:guide id="6" pos="3672" userDrawn="1">
          <p15:clr>
            <a:srgbClr val="A4A3A4"/>
          </p15:clr>
        </p15:guide>
        <p15:guide id="7" pos="5328" userDrawn="1">
          <p15:clr>
            <a:srgbClr val="A4A3A4"/>
          </p15:clr>
        </p15:guide>
        <p15:guide id="8" pos="5419" userDrawn="1">
          <p15:clr>
            <a:srgbClr val="A4A3A4"/>
          </p15:clr>
        </p15:guide>
        <p15:guide id="9" pos="7075" userDrawn="1">
          <p15:clr>
            <a:srgbClr val="A4A3A4"/>
          </p15:clr>
        </p15:guide>
        <p15:guide id="10" orient="horz" pos="322" userDrawn="1">
          <p15:clr>
            <a:srgbClr val="A4A3A4"/>
          </p15:clr>
        </p15:guide>
        <p15:guide id="11" orient="horz" pos="741" userDrawn="1">
          <p15:clr>
            <a:srgbClr val="A4A3A4"/>
          </p15:clr>
        </p15:guide>
        <p15:guide id="12" orient="horz" pos="1013" userDrawn="1">
          <p15:clr>
            <a:srgbClr val="A4A3A4"/>
          </p15:clr>
        </p15:guide>
        <p15:guide id="13" orient="horz" pos="3678" userDrawn="1">
          <p15:clr>
            <a:srgbClr val="A4A3A4"/>
          </p15:clr>
        </p15:guide>
        <p15:guide id="14" orient="horz" pos="3811" userDrawn="1">
          <p15:clr>
            <a:srgbClr val="A4A3A4"/>
          </p15:clr>
        </p15:guide>
        <p15:guide id="15" orient="horz" pos="39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1" name="Autor" initials="A" lastIdx="0" clrIdx="1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A9BF3"/>
    <a:srgbClr val="122769"/>
    <a:srgbClr val="014651"/>
    <a:srgbClr val="000620"/>
    <a:srgbClr val="004750"/>
    <a:srgbClr val="37FFFD"/>
    <a:srgbClr val="FFFFFF"/>
    <a:srgbClr val="A4A4A4"/>
    <a:srgbClr val="32B9AF"/>
    <a:srgbClr val="00A2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46B20C8-A752-4797-891A-7D2D976FB160}" v="6" dt="2023-10-19T13:39:03.40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Helle Formatvorlag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Mittlere Formatvorlag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ittlere Formatvorlage 3 - Akz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658" autoAdjust="0"/>
    <p:restoredTop sz="94694"/>
  </p:normalViewPr>
  <p:slideViewPr>
    <p:cSldViewPr snapToGrid="0">
      <p:cViewPr>
        <p:scale>
          <a:sx n="133" d="100"/>
          <a:sy n="133" d="100"/>
        </p:scale>
        <p:origin x="912" y="400"/>
      </p:cViewPr>
      <p:guideLst>
        <p:guide orient="horz" pos="227"/>
        <p:guide pos="182"/>
        <p:guide pos="1832"/>
        <p:guide pos="1927"/>
        <p:guide pos="3584"/>
        <p:guide pos="3672"/>
        <p:guide pos="5328"/>
        <p:guide pos="5419"/>
        <p:guide pos="7075"/>
        <p:guide orient="horz" pos="322"/>
        <p:guide orient="horz" pos="741"/>
        <p:guide orient="horz" pos="1013"/>
        <p:guide orient="horz" pos="3678"/>
        <p:guide orient="horz" pos="3811"/>
        <p:guide orient="horz" pos="3965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26" Type="http://schemas.openxmlformats.org/officeDocument/2006/relationships/font" Target="fonts/font15.fntdata"/><Relationship Id="rId21" Type="http://schemas.openxmlformats.org/officeDocument/2006/relationships/font" Target="fonts/font10.fntdata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font" Target="fonts/font14.fntdata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29" Type="http://schemas.openxmlformats.org/officeDocument/2006/relationships/font" Target="fonts/font18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24" Type="http://schemas.openxmlformats.org/officeDocument/2006/relationships/font" Target="fonts/font13.fntdata"/><Relationship Id="rId32" Type="http://schemas.openxmlformats.org/officeDocument/2006/relationships/commentAuthors" Target="commentAuthors.xml"/><Relationship Id="rId37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font" Target="fonts/font4.fntdata"/><Relationship Id="rId23" Type="http://schemas.openxmlformats.org/officeDocument/2006/relationships/font" Target="fonts/font12.fntdata"/><Relationship Id="rId28" Type="http://schemas.openxmlformats.org/officeDocument/2006/relationships/font" Target="fonts/font17.fntdata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font" Target="fonts/font8.fntdata"/><Relationship Id="rId31" Type="http://schemas.openxmlformats.org/officeDocument/2006/relationships/tags" Target="tags/tag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3.fntdata"/><Relationship Id="rId22" Type="http://schemas.openxmlformats.org/officeDocument/2006/relationships/font" Target="fonts/font11.fntdata"/><Relationship Id="rId27" Type="http://schemas.openxmlformats.org/officeDocument/2006/relationships/font" Target="fonts/font16.fntdata"/><Relationship Id="rId30" Type="http://schemas.openxmlformats.org/officeDocument/2006/relationships/font" Target="fonts/font19.fntdata"/><Relationship Id="rId35" Type="http://schemas.openxmlformats.org/officeDocument/2006/relationships/theme" Target="theme/theme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69919" cy="617220"/>
          </a:xfrm>
          <a:prstGeom prst="rect">
            <a:avLst/>
          </a:prstGeom>
        </p:spPr>
        <p:txBody>
          <a:bodyPr vert="horz" lIns="107551" tIns="53775" rIns="107551" bIns="53775" rtlCol="0"/>
          <a:lstStyle>
            <a:lvl1pPr algn="l">
              <a:defRPr sz="14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143589" y="0"/>
            <a:ext cx="3169919" cy="617220"/>
          </a:xfrm>
          <a:prstGeom prst="rect">
            <a:avLst/>
          </a:prstGeom>
        </p:spPr>
        <p:txBody>
          <a:bodyPr vert="horz" lIns="107551" tIns="53775" rIns="107551" bIns="53775" rtlCol="0"/>
          <a:lstStyle>
            <a:lvl1pPr algn="r">
              <a:defRPr sz="1400"/>
            </a:lvl1pPr>
          </a:lstStyle>
          <a:p>
            <a:fld id="{9847C1C0-7CF7-4E43-8415-72BC7E37BCB3}" type="datetimeFigureOut">
              <a:rPr lang="de-DE" smtClean="0"/>
              <a:pPr/>
              <a:t>01.11.23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-454025" y="925513"/>
            <a:ext cx="8223250" cy="4629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07551" tIns="53775" rIns="107551" bIns="53775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31520" y="5863591"/>
            <a:ext cx="5852160" cy="5554980"/>
          </a:xfrm>
          <a:prstGeom prst="rect">
            <a:avLst/>
          </a:prstGeom>
        </p:spPr>
        <p:txBody>
          <a:bodyPr vert="horz" lIns="107551" tIns="53775" rIns="107551" bIns="53775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2" y="11725039"/>
            <a:ext cx="3169919" cy="617220"/>
          </a:xfrm>
          <a:prstGeom prst="rect">
            <a:avLst/>
          </a:prstGeom>
        </p:spPr>
        <p:txBody>
          <a:bodyPr vert="horz" lIns="107551" tIns="53775" rIns="107551" bIns="53775" rtlCol="0" anchor="b"/>
          <a:lstStyle>
            <a:lvl1pPr algn="l">
              <a:defRPr sz="14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143589" y="11725039"/>
            <a:ext cx="3169919" cy="617220"/>
          </a:xfrm>
          <a:prstGeom prst="rect">
            <a:avLst/>
          </a:prstGeom>
        </p:spPr>
        <p:txBody>
          <a:bodyPr vert="horz" lIns="107551" tIns="53775" rIns="107551" bIns="53775" rtlCol="0" anchor="b"/>
          <a:lstStyle>
            <a:lvl1pPr algn="r">
              <a:defRPr sz="1400"/>
            </a:lvl1pPr>
          </a:lstStyle>
          <a:p>
            <a:fld id="{DD817DD0-38E7-46ED-A2FE-994A5C249761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70372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5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oleObject" Target="../embeddings/oleObject2.bin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Relationship Id="rId5" Type="http://schemas.openxmlformats.org/officeDocument/2006/relationships/image" Target="../media/image3.emf"/><Relationship Id="rId4" Type="http://schemas.openxmlformats.org/officeDocument/2006/relationships/oleObject" Target="../embeddings/oleObject3.bin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Blue"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613556048"/>
              </p:ext>
            </p:extLst>
          </p:nvPr>
        </p:nvGraphicFramePr>
        <p:xfrm>
          <a:off x="1588" y="1590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70" imgH="270" progId="TCLayout.ActiveDocument.1">
                  <p:embed/>
                </p:oleObj>
              </mc:Choice>
              <mc:Fallback>
                <p:oleObj name="think-cell Folie" r:id="rId4" imgW="270" imgH="270" progId="TCLayout.ActiveDocument.1">
                  <p:embed/>
                  <p:pic>
                    <p:nvPicPr>
                      <p:cNvPr id="5" name="Objekt 4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90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feld 8"/>
          <p:cNvSpPr txBox="1"/>
          <p:nvPr userDrawn="1"/>
        </p:nvSpPr>
        <p:spPr>
          <a:xfrm>
            <a:off x="4999758" y="6073627"/>
            <a:ext cx="1615148" cy="26193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endParaRPr lang="de-DE" sz="180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2" hasCustomPrompt="1"/>
          </p:nvPr>
        </p:nvSpPr>
        <p:spPr>
          <a:xfrm>
            <a:off x="1324304" y="2834820"/>
            <a:ext cx="8886496" cy="22176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spcBef>
                <a:spcPts val="0"/>
              </a:spcBef>
              <a:defRPr sz="4400" b="0" i="0" baseline="0">
                <a:solidFill>
                  <a:schemeClr val="bg1"/>
                </a:solidFill>
                <a:latin typeface="Montserrat Light" pitchFamily="2" charset="77"/>
                <a:ea typeface="Montserrat Light" pitchFamily="2" charset="77"/>
              </a:defRPr>
            </a:lvl1pPr>
          </a:lstStyle>
          <a:p>
            <a:pPr lvl="0"/>
            <a:r>
              <a:rPr lang="de-DE" dirty="0"/>
              <a:t>Montserrat Light</a:t>
            </a:r>
            <a:br>
              <a:rPr lang="de-DE" dirty="0"/>
            </a:br>
            <a:r>
              <a:rPr lang="de-DE" dirty="0"/>
              <a:t>Maximum 3 </a:t>
            </a:r>
            <a:r>
              <a:rPr lang="de-DE" dirty="0" err="1"/>
              <a:t>lines</a:t>
            </a:r>
            <a:br>
              <a:rPr lang="de-DE" dirty="0"/>
            </a:br>
            <a:r>
              <a:rPr lang="de-DE" dirty="0"/>
              <a:t>44 </a:t>
            </a:r>
            <a:r>
              <a:rPr lang="de-DE" dirty="0" err="1"/>
              <a:t>pt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 hasCustomPrompt="1"/>
          </p:nvPr>
        </p:nvSpPr>
        <p:spPr>
          <a:xfrm>
            <a:off x="1324304" y="5484422"/>
            <a:ext cx="8886496" cy="299441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spcBef>
                <a:spcPts val="0"/>
              </a:spcBef>
              <a:defRPr sz="2000" b="0" i="0" baseline="0">
                <a:solidFill>
                  <a:schemeClr val="bg1"/>
                </a:solidFill>
                <a:latin typeface="Montserrat Light" pitchFamily="2" charset="77"/>
                <a:ea typeface="Montserrat Light" pitchFamily="2" charset="77"/>
              </a:defRPr>
            </a:lvl1pPr>
            <a:lvl5pPr>
              <a:defRPr/>
            </a:lvl5pPr>
          </a:lstStyle>
          <a:p>
            <a:pPr lvl="0"/>
            <a:r>
              <a:rPr lang="de-DE" dirty="0" err="1"/>
              <a:t>Subheading</a:t>
            </a:r>
            <a:r>
              <a:rPr lang="de-DE" dirty="0"/>
              <a:t> Montserrat Light, 20 </a:t>
            </a:r>
            <a:r>
              <a:rPr lang="de-DE" dirty="0" err="1"/>
              <a:t>pt</a:t>
            </a:r>
            <a:endParaRPr lang="de-DE" dirty="0"/>
          </a:p>
        </p:txBody>
      </p:sp>
      <p:grpSp>
        <p:nvGrpSpPr>
          <p:cNvPr id="147" name="Gruppieren 146"/>
          <p:cNvGrpSpPr/>
          <p:nvPr userDrawn="1"/>
        </p:nvGrpSpPr>
        <p:grpSpPr>
          <a:xfrm>
            <a:off x="-348582" y="-308570"/>
            <a:ext cx="12206900" cy="7126900"/>
            <a:chOff x="-348582" y="-308570"/>
            <a:chExt cx="12206900" cy="7126900"/>
          </a:xfrm>
        </p:grpSpPr>
        <p:grpSp>
          <p:nvGrpSpPr>
            <p:cNvPr id="148" name="Gruppieren 147"/>
            <p:cNvGrpSpPr/>
            <p:nvPr userDrawn="1"/>
          </p:nvGrpSpPr>
          <p:grpSpPr>
            <a:xfrm>
              <a:off x="-348582" y="362069"/>
              <a:ext cx="180000" cy="5931473"/>
              <a:chOff x="-348582" y="362069"/>
              <a:chExt cx="180000" cy="5931473"/>
            </a:xfrm>
          </p:grpSpPr>
          <p:cxnSp>
            <p:nvCxnSpPr>
              <p:cNvPr id="175" name="Gerade Verbindung 6"/>
              <p:cNvCxnSpPr/>
              <p:nvPr userDrawn="1"/>
            </p:nvCxnSpPr>
            <p:spPr>
              <a:xfrm>
                <a:off x="-348582" y="362069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6" name="Gerade Verbindung 7"/>
              <p:cNvCxnSpPr/>
              <p:nvPr userDrawn="1"/>
            </p:nvCxnSpPr>
            <p:spPr>
              <a:xfrm>
                <a:off x="-348582" y="511175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" name="Gerade Verbindung 8"/>
              <p:cNvCxnSpPr/>
              <p:nvPr userDrawn="1"/>
            </p:nvCxnSpPr>
            <p:spPr>
              <a:xfrm>
                <a:off x="-348582" y="1175972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8" name="Gerade Verbindung 9"/>
              <p:cNvCxnSpPr/>
              <p:nvPr userDrawn="1"/>
            </p:nvCxnSpPr>
            <p:spPr>
              <a:xfrm>
                <a:off x="-348582" y="160920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9" name="Gerade Verbindung 10"/>
              <p:cNvCxnSpPr/>
              <p:nvPr userDrawn="1"/>
            </p:nvCxnSpPr>
            <p:spPr>
              <a:xfrm>
                <a:off x="-348582" y="5835651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0" name="Gerade Verbindung 11"/>
              <p:cNvCxnSpPr/>
              <p:nvPr userDrawn="1"/>
            </p:nvCxnSpPr>
            <p:spPr>
              <a:xfrm>
                <a:off x="-348582" y="6050859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Gerade Verbindung 12"/>
              <p:cNvCxnSpPr/>
              <p:nvPr userDrawn="1"/>
            </p:nvCxnSpPr>
            <p:spPr>
              <a:xfrm>
                <a:off x="-348582" y="6293542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9" name="Gruppieren 148"/>
            <p:cNvGrpSpPr/>
            <p:nvPr userDrawn="1"/>
          </p:nvGrpSpPr>
          <p:grpSpPr>
            <a:xfrm>
              <a:off x="11678318" y="362069"/>
              <a:ext cx="180000" cy="5931473"/>
              <a:chOff x="11678318" y="362069"/>
              <a:chExt cx="180000" cy="5931473"/>
            </a:xfrm>
          </p:grpSpPr>
          <p:cxnSp>
            <p:nvCxnSpPr>
              <p:cNvPr id="168" name="Gerade Verbindung 56"/>
              <p:cNvCxnSpPr/>
              <p:nvPr userDrawn="1"/>
            </p:nvCxnSpPr>
            <p:spPr>
              <a:xfrm>
                <a:off x="11678318" y="362069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" name="Gerade Verbindung 57"/>
              <p:cNvCxnSpPr/>
              <p:nvPr userDrawn="1"/>
            </p:nvCxnSpPr>
            <p:spPr>
              <a:xfrm>
                <a:off x="11678318" y="511175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Gerade Verbindung 58"/>
              <p:cNvCxnSpPr/>
              <p:nvPr userDrawn="1"/>
            </p:nvCxnSpPr>
            <p:spPr>
              <a:xfrm>
                <a:off x="11678318" y="1175972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Gerade Verbindung 59"/>
              <p:cNvCxnSpPr/>
              <p:nvPr userDrawn="1"/>
            </p:nvCxnSpPr>
            <p:spPr>
              <a:xfrm>
                <a:off x="11678318" y="160920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2" name="Gerade Verbindung 60"/>
              <p:cNvCxnSpPr/>
              <p:nvPr userDrawn="1"/>
            </p:nvCxnSpPr>
            <p:spPr>
              <a:xfrm>
                <a:off x="11678318" y="5835651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3" name="Gerade Verbindung 61"/>
              <p:cNvCxnSpPr/>
              <p:nvPr userDrawn="1"/>
            </p:nvCxnSpPr>
            <p:spPr>
              <a:xfrm>
                <a:off x="11678318" y="6050859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4" name="Gerade Verbindung 62"/>
              <p:cNvCxnSpPr/>
              <p:nvPr userDrawn="1"/>
            </p:nvCxnSpPr>
            <p:spPr>
              <a:xfrm>
                <a:off x="11678318" y="6293542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0" name="Gruppieren 149"/>
            <p:cNvGrpSpPr/>
            <p:nvPr userDrawn="1"/>
          </p:nvGrpSpPr>
          <p:grpSpPr>
            <a:xfrm>
              <a:off x="288925" y="6638330"/>
              <a:ext cx="10944224" cy="180000"/>
              <a:chOff x="288925" y="6638330"/>
              <a:chExt cx="10944224" cy="180000"/>
            </a:xfrm>
          </p:grpSpPr>
          <p:cxnSp>
            <p:nvCxnSpPr>
              <p:cNvPr id="160" name="Gerade Verbindung 65"/>
              <p:cNvCxnSpPr/>
              <p:nvPr userDrawn="1"/>
            </p:nvCxnSpPr>
            <p:spPr>
              <a:xfrm>
                <a:off x="288925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Gerade Verbindung 74"/>
              <p:cNvCxnSpPr/>
              <p:nvPr userDrawn="1"/>
            </p:nvCxnSpPr>
            <p:spPr>
              <a:xfrm>
                <a:off x="2911475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Gerade Verbindung 75"/>
              <p:cNvCxnSpPr/>
              <p:nvPr userDrawn="1"/>
            </p:nvCxnSpPr>
            <p:spPr>
              <a:xfrm>
                <a:off x="3061019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Gerade Verbindung 72"/>
              <p:cNvCxnSpPr/>
              <p:nvPr userDrawn="1"/>
            </p:nvCxnSpPr>
            <p:spPr>
              <a:xfrm>
                <a:off x="5689663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" name="Gerade Verbindung 73"/>
              <p:cNvCxnSpPr/>
              <p:nvPr userDrawn="1"/>
            </p:nvCxnSpPr>
            <p:spPr>
              <a:xfrm>
                <a:off x="5829683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" name="Gerade Verbindung 70"/>
              <p:cNvCxnSpPr/>
              <p:nvPr userDrawn="1"/>
            </p:nvCxnSpPr>
            <p:spPr>
              <a:xfrm>
                <a:off x="8459788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Gerade Verbindung 71"/>
              <p:cNvCxnSpPr/>
              <p:nvPr userDrawn="1"/>
            </p:nvCxnSpPr>
            <p:spPr>
              <a:xfrm>
                <a:off x="8602189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Gerade Verbindung 69"/>
              <p:cNvCxnSpPr/>
              <p:nvPr userDrawn="1"/>
            </p:nvCxnSpPr>
            <p:spPr>
              <a:xfrm>
                <a:off x="11233149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1" name="Gruppieren 150"/>
            <p:cNvGrpSpPr/>
            <p:nvPr userDrawn="1"/>
          </p:nvGrpSpPr>
          <p:grpSpPr>
            <a:xfrm>
              <a:off x="288925" y="-308570"/>
              <a:ext cx="10944224" cy="180000"/>
              <a:chOff x="288925" y="-308570"/>
              <a:chExt cx="10944224" cy="180000"/>
            </a:xfrm>
          </p:grpSpPr>
          <p:cxnSp>
            <p:nvCxnSpPr>
              <p:cNvPr id="152" name="Gerade Verbindung 14"/>
              <p:cNvCxnSpPr/>
              <p:nvPr userDrawn="1"/>
            </p:nvCxnSpPr>
            <p:spPr>
              <a:xfrm>
                <a:off x="288925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Gerade Verbindung 23"/>
              <p:cNvCxnSpPr/>
              <p:nvPr userDrawn="1"/>
            </p:nvCxnSpPr>
            <p:spPr>
              <a:xfrm>
                <a:off x="2911475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Gerade Verbindung 24"/>
              <p:cNvCxnSpPr/>
              <p:nvPr userDrawn="1"/>
            </p:nvCxnSpPr>
            <p:spPr>
              <a:xfrm>
                <a:off x="3061019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Gerade Verbindung 21"/>
              <p:cNvCxnSpPr/>
              <p:nvPr userDrawn="1"/>
            </p:nvCxnSpPr>
            <p:spPr>
              <a:xfrm>
                <a:off x="5689663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Gerade Verbindung 22"/>
              <p:cNvCxnSpPr/>
              <p:nvPr userDrawn="1"/>
            </p:nvCxnSpPr>
            <p:spPr>
              <a:xfrm>
                <a:off x="5829683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Gerade Verbindung 19"/>
              <p:cNvCxnSpPr/>
              <p:nvPr userDrawn="1"/>
            </p:nvCxnSpPr>
            <p:spPr>
              <a:xfrm>
                <a:off x="8459788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Gerade Verbindung 20"/>
              <p:cNvCxnSpPr/>
              <p:nvPr userDrawn="1"/>
            </p:nvCxnSpPr>
            <p:spPr>
              <a:xfrm>
                <a:off x="8602189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Gerade Verbindung 18"/>
              <p:cNvCxnSpPr/>
              <p:nvPr userDrawn="1"/>
            </p:nvCxnSpPr>
            <p:spPr>
              <a:xfrm>
                <a:off x="11233149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DAC6ABFF-D74E-F3D6-83ED-D8DD4422CB8E}"/>
              </a:ext>
            </a:extLst>
          </p:cNvPr>
          <p:cNvSpPr/>
          <p:nvPr userDrawn="1"/>
        </p:nvSpPr>
        <p:spPr>
          <a:xfrm>
            <a:off x="0" y="0"/>
            <a:ext cx="11522075" cy="14674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389520B-6B70-4571-3ABC-0CFCA3485B82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-1" y="739523"/>
            <a:ext cx="11522075" cy="1467434"/>
          </a:xfrm>
          <a:prstGeom prst="rect">
            <a:avLst/>
          </a:prstGeom>
        </p:spPr>
      </p:pic>
      <p:pic>
        <p:nvPicPr>
          <p:cNvPr id="3" name="Grafik 21">
            <a:extLst>
              <a:ext uri="{FF2B5EF4-FFF2-40B4-BE49-F238E27FC236}">
                <a16:creationId xmlns:a16="http://schemas.microsoft.com/office/drawing/2014/main" id="{D4C43E31-A1C6-FAA1-FEDD-3AF502BC9303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288000" y="409180"/>
            <a:ext cx="5105651" cy="982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159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 Blue"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613556048"/>
              </p:ext>
            </p:extLst>
          </p:nvPr>
        </p:nvGraphicFramePr>
        <p:xfrm>
          <a:off x="1588" y="1590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70" imgH="270" progId="TCLayout.ActiveDocument.1">
                  <p:embed/>
                </p:oleObj>
              </mc:Choice>
              <mc:Fallback>
                <p:oleObj name="think-cell Folie" r:id="rId4" imgW="270" imgH="270" progId="TCLayout.ActiveDocument.1">
                  <p:embed/>
                  <p:pic>
                    <p:nvPicPr>
                      <p:cNvPr id="5" name="Objekt 4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90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feld 8"/>
          <p:cNvSpPr txBox="1"/>
          <p:nvPr userDrawn="1"/>
        </p:nvSpPr>
        <p:spPr>
          <a:xfrm>
            <a:off x="4999758" y="6073627"/>
            <a:ext cx="1615148" cy="26193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endParaRPr lang="de-DE" sz="180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2" hasCustomPrompt="1"/>
          </p:nvPr>
        </p:nvSpPr>
        <p:spPr>
          <a:xfrm>
            <a:off x="1324304" y="1175971"/>
            <a:ext cx="8937296" cy="4107227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4000"/>
              </a:lnSpc>
              <a:spcBef>
                <a:spcPts val="0"/>
              </a:spcBef>
              <a:defRPr sz="4400" b="0" i="0" baseline="0">
                <a:solidFill>
                  <a:schemeClr val="bg1"/>
                </a:solidFill>
                <a:latin typeface="Montserrat Light" pitchFamily="2" charset="77"/>
                <a:ea typeface="Montserrat Light" pitchFamily="2" charset="77"/>
              </a:defRPr>
            </a:lvl1pPr>
          </a:lstStyle>
          <a:p>
            <a:pPr lvl="0"/>
            <a:r>
              <a:rPr lang="de-DE" dirty="0" err="1"/>
              <a:t>Section</a:t>
            </a:r>
            <a:r>
              <a:rPr lang="de-DE" dirty="0"/>
              <a:t> Title</a:t>
            </a:r>
          </a:p>
        </p:txBody>
      </p:sp>
      <p:grpSp>
        <p:nvGrpSpPr>
          <p:cNvPr id="147" name="Gruppieren 146"/>
          <p:cNvGrpSpPr/>
          <p:nvPr userDrawn="1"/>
        </p:nvGrpSpPr>
        <p:grpSpPr>
          <a:xfrm>
            <a:off x="-348582" y="-308570"/>
            <a:ext cx="12206900" cy="7126900"/>
            <a:chOff x="-348582" y="-308570"/>
            <a:chExt cx="12206900" cy="7126900"/>
          </a:xfrm>
        </p:grpSpPr>
        <p:grpSp>
          <p:nvGrpSpPr>
            <p:cNvPr id="148" name="Gruppieren 147"/>
            <p:cNvGrpSpPr/>
            <p:nvPr userDrawn="1"/>
          </p:nvGrpSpPr>
          <p:grpSpPr>
            <a:xfrm>
              <a:off x="-348582" y="362069"/>
              <a:ext cx="180000" cy="5931473"/>
              <a:chOff x="-348582" y="362069"/>
              <a:chExt cx="180000" cy="5931473"/>
            </a:xfrm>
          </p:grpSpPr>
          <p:cxnSp>
            <p:nvCxnSpPr>
              <p:cNvPr id="175" name="Gerade Verbindung 6"/>
              <p:cNvCxnSpPr/>
              <p:nvPr userDrawn="1"/>
            </p:nvCxnSpPr>
            <p:spPr>
              <a:xfrm>
                <a:off x="-348582" y="362069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6" name="Gerade Verbindung 7"/>
              <p:cNvCxnSpPr/>
              <p:nvPr userDrawn="1"/>
            </p:nvCxnSpPr>
            <p:spPr>
              <a:xfrm>
                <a:off x="-348582" y="511175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" name="Gerade Verbindung 8"/>
              <p:cNvCxnSpPr/>
              <p:nvPr userDrawn="1"/>
            </p:nvCxnSpPr>
            <p:spPr>
              <a:xfrm>
                <a:off x="-348582" y="1175972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8" name="Gerade Verbindung 9"/>
              <p:cNvCxnSpPr/>
              <p:nvPr userDrawn="1"/>
            </p:nvCxnSpPr>
            <p:spPr>
              <a:xfrm>
                <a:off x="-348582" y="160920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9" name="Gerade Verbindung 10"/>
              <p:cNvCxnSpPr/>
              <p:nvPr userDrawn="1"/>
            </p:nvCxnSpPr>
            <p:spPr>
              <a:xfrm>
                <a:off x="-348582" y="5835651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0" name="Gerade Verbindung 11"/>
              <p:cNvCxnSpPr/>
              <p:nvPr userDrawn="1"/>
            </p:nvCxnSpPr>
            <p:spPr>
              <a:xfrm>
                <a:off x="-348582" y="6050859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Gerade Verbindung 12"/>
              <p:cNvCxnSpPr/>
              <p:nvPr userDrawn="1"/>
            </p:nvCxnSpPr>
            <p:spPr>
              <a:xfrm>
                <a:off x="-348582" y="6293542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9" name="Gruppieren 148"/>
            <p:cNvGrpSpPr/>
            <p:nvPr userDrawn="1"/>
          </p:nvGrpSpPr>
          <p:grpSpPr>
            <a:xfrm>
              <a:off x="11678318" y="362069"/>
              <a:ext cx="180000" cy="5931473"/>
              <a:chOff x="11678318" y="362069"/>
              <a:chExt cx="180000" cy="5931473"/>
            </a:xfrm>
          </p:grpSpPr>
          <p:cxnSp>
            <p:nvCxnSpPr>
              <p:cNvPr id="168" name="Gerade Verbindung 56"/>
              <p:cNvCxnSpPr/>
              <p:nvPr userDrawn="1"/>
            </p:nvCxnSpPr>
            <p:spPr>
              <a:xfrm>
                <a:off x="11678318" y="362069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" name="Gerade Verbindung 57"/>
              <p:cNvCxnSpPr/>
              <p:nvPr userDrawn="1"/>
            </p:nvCxnSpPr>
            <p:spPr>
              <a:xfrm>
                <a:off x="11678318" y="511175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Gerade Verbindung 58"/>
              <p:cNvCxnSpPr/>
              <p:nvPr userDrawn="1"/>
            </p:nvCxnSpPr>
            <p:spPr>
              <a:xfrm>
                <a:off x="11678318" y="1175972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Gerade Verbindung 59"/>
              <p:cNvCxnSpPr/>
              <p:nvPr userDrawn="1"/>
            </p:nvCxnSpPr>
            <p:spPr>
              <a:xfrm>
                <a:off x="11678318" y="160920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2" name="Gerade Verbindung 60"/>
              <p:cNvCxnSpPr/>
              <p:nvPr userDrawn="1"/>
            </p:nvCxnSpPr>
            <p:spPr>
              <a:xfrm>
                <a:off x="11678318" y="5835651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3" name="Gerade Verbindung 61"/>
              <p:cNvCxnSpPr/>
              <p:nvPr userDrawn="1"/>
            </p:nvCxnSpPr>
            <p:spPr>
              <a:xfrm>
                <a:off x="11678318" y="6050859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4" name="Gerade Verbindung 62"/>
              <p:cNvCxnSpPr/>
              <p:nvPr userDrawn="1"/>
            </p:nvCxnSpPr>
            <p:spPr>
              <a:xfrm>
                <a:off x="11678318" y="6293542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0" name="Gruppieren 149"/>
            <p:cNvGrpSpPr/>
            <p:nvPr userDrawn="1"/>
          </p:nvGrpSpPr>
          <p:grpSpPr>
            <a:xfrm>
              <a:off x="288925" y="6638330"/>
              <a:ext cx="10944224" cy="180000"/>
              <a:chOff x="288925" y="6638330"/>
              <a:chExt cx="10944224" cy="180000"/>
            </a:xfrm>
          </p:grpSpPr>
          <p:cxnSp>
            <p:nvCxnSpPr>
              <p:cNvPr id="160" name="Gerade Verbindung 65"/>
              <p:cNvCxnSpPr/>
              <p:nvPr userDrawn="1"/>
            </p:nvCxnSpPr>
            <p:spPr>
              <a:xfrm>
                <a:off x="288925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Gerade Verbindung 74"/>
              <p:cNvCxnSpPr/>
              <p:nvPr userDrawn="1"/>
            </p:nvCxnSpPr>
            <p:spPr>
              <a:xfrm>
                <a:off x="2911475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Gerade Verbindung 75"/>
              <p:cNvCxnSpPr/>
              <p:nvPr userDrawn="1"/>
            </p:nvCxnSpPr>
            <p:spPr>
              <a:xfrm>
                <a:off x="3061019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Gerade Verbindung 72"/>
              <p:cNvCxnSpPr/>
              <p:nvPr userDrawn="1"/>
            </p:nvCxnSpPr>
            <p:spPr>
              <a:xfrm>
                <a:off x="5689663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" name="Gerade Verbindung 73"/>
              <p:cNvCxnSpPr/>
              <p:nvPr userDrawn="1"/>
            </p:nvCxnSpPr>
            <p:spPr>
              <a:xfrm>
                <a:off x="5829683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" name="Gerade Verbindung 70"/>
              <p:cNvCxnSpPr/>
              <p:nvPr userDrawn="1"/>
            </p:nvCxnSpPr>
            <p:spPr>
              <a:xfrm>
                <a:off x="8459788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Gerade Verbindung 71"/>
              <p:cNvCxnSpPr/>
              <p:nvPr userDrawn="1"/>
            </p:nvCxnSpPr>
            <p:spPr>
              <a:xfrm>
                <a:off x="8602189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Gerade Verbindung 69"/>
              <p:cNvCxnSpPr/>
              <p:nvPr userDrawn="1"/>
            </p:nvCxnSpPr>
            <p:spPr>
              <a:xfrm>
                <a:off x="11233149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1" name="Gruppieren 150"/>
            <p:cNvGrpSpPr/>
            <p:nvPr userDrawn="1"/>
          </p:nvGrpSpPr>
          <p:grpSpPr>
            <a:xfrm>
              <a:off x="288925" y="-308570"/>
              <a:ext cx="10944224" cy="180000"/>
              <a:chOff x="288925" y="-308570"/>
              <a:chExt cx="10944224" cy="180000"/>
            </a:xfrm>
          </p:grpSpPr>
          <p:cxnSp>
            <p:nvCxnSpPr>
              <p:cNvPr id="152" name="Gerade Verbindung 14"/>
              <p:cNvCxnSpPr/>
              <p:nvPr userDrawn="1"/>
            </p:nvCxnSpPr>
            <p:spPr>
              <a:xfrm>
                <a:off x="288925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Gerade Verbindung 23"/>
              <p:cNvCxnSpPr/>
              <p:nvPr userDrawn="1"/>
            </p:nvCxnSpPr>
            <p:spPr>
              <a:xfrm>
                <a:off x="2911475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Gerade Verbindung 24"/>
              <p:cNvCxnSpPr/>
              <p:nvPr userDrawn="1"/>
            </p:nvCxnSpPr>
            <p:spPr>
              <a:xfrm>
                <a:off x="3061019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Gerade Verbindung 21"/>
              <p:cNvCxnSpPr/>
              <p:nvPr userDrawn="1"/>
            </p:nvCxnSpPr>
            <p:spPr>
              <a:xfrm>
                <a:off x="5689663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Gerade Verbindung 22"/>
              <p:cNvCxnSpPr/>
              <p:nvPr userDrawn="1"/>
            </p:nvCxnSpPr>
            <p:spPr>
              <a:xfrm>
                <a:off x="5829683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Gerade Verbindung 19"/>
              <p:cNvCxnSpPr/>
              <p:nvPr userDrawn="1"/>
            </p:nvCxnSpPr>
            <p:spPr>
              <a:xfrm>
                <a:off x="8459788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Gerade Verbindung 20"/>
              <p:cNvCxnSpPr/>
              <p:nvPr userDrawn="1"/>
            </p:nvCxnSpPr>
            <p:spPr>
              <a:xfrm>
                <a:off x="8602189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Gerade Verbindung 18"/>
              <p:cNvCxnSpPr/>
              <p:nvPr userDrawn="1"/>
            </p:nvCxnSpPr>
            <p:spPr>
              <a:xfrm>
                <a:off x="11233149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959523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1 Colum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229747221"/>
              </p:ext>
            </p:extLst>
          </p:nvPr>
        </p:nvGraphicFramePr>
        <p:xfrm>
          <a:off x="1588" y="1590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270" imgH="270" progId="TCLayout.ActiveDocument.1">
                  <p:embed/>
                </p:oleObj>
              </mc:Choice>
              <mc:Fallback>
                <p:oleObj name="think-cell Folie" r:id="rId3" imgW="270" imgH="270" progId="TCLayout.ActiveDocument.1">
                  <p:embed/>
                  <p:pic>
                    <p:nvPicPr>
                      <p:cNvPr id="6" name="Objekt 5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90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Grafik 3">
            <a:extLst>
              <a:ext uri="{FF2B5EF4-FFF2-40B4-BE49-F238E27FC236}">
                <a16:creationId xmlns:a16="http://schemas.microsoft.com/office/drawing/2014/main" id="{695EB076-E1BD-4EDF-8A49-0FFA62C17B0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776754" y="470208"/>
            <a:ext cx="3482228" cy="67040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C5F8087-362F-E242-4E14-7355C0A91990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0"/>
            <a:ext cx="7921869" cy="1689463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53D7A036-0797-32AA-A50D-1BD3998F94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373" y="413152"/>
            <a:ext cx="10944225" cy="784516"/>
          </a:xfrm>
          <a:prstGeom prst="rect">
            <a:avLst/>
          </a:prstGeom>
        </p:spPr>
        <p:txBody>
          <a:bodyPr vert="horz"/>
          <a:lstStyle>
            <a:lvl1pPr>
              <a:defRPr b="0" i="0">
                <a:solidFill>
                  <a:schemeClr val="bg1"/>
                </a:solidFill>
                <a:latin typeface="Montserrat Light" pitchFamily="2" charset="77"/>
              </a:defRPr>
            </a:lvl1pPr>
          </a:lstStyle>
          <a:p>
            <a:r>
              <a:rPr lang="en-US" sz="2400" dirty="0">
                <a:solidFill>
                  <a:schemeClr val="bg1"/>
                </a:solidFill>
              </a:rPr>
              <a:t>Slide</a:t>
            </a:r>
            <a:br>
              <a:rPr lang="en-US" sz="2400" dirty="0">
                <a:solidFill>
                  <a:schemeClr val="bg1"/>
                </a:solidFill>
              </a:rPr>
            </a:br>
            <a:r>
              <a:rPr lang="en-US" sz="2400" dirty="0">
                <a:solidFill>
                  <a:schemeClr val="bg1"/>
                </a:solidFill>
              </a:rPr>
              <a:t>Title</a:t>
            </a:r>
          </a:p>
        </p:txBody>
      </p:sp>
      <p:sp>
        <p:nvSpPr>
          <p:cNvPr id="20" name="Content Placeholder 17">
            <a:extLst>
              <a:ext uri="{FF2B5EF4-FFF2-40B4-BE49-F238E27FC236}">
                <a16:creationId xmlns:a16="http://schemas.microsoft.com/office/drawing/2014/main" id="{A47CA737-AEFE-339E-5D5C-2C76D186E3E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44373" y="1890346"/>
            <a:ext cx="10944225" cy="4124383"/>
          </a:xfrm>
        </p:spPr>
        <p:txBody>
          <a:bodyPr/>
          <a:lstStyle>
            <a:lvl1pPr>
              <a:defRPr sz="1500" b="0" i="0">
                <a:solidFill>
                  <a:schemeClr val="tx2"/>
                </a:solidFill>
                <a:latin typeface="Montserrat Light" pitchFamily="2" charset="77"/>
              </a:defRPr>
            </a:lvl1pPr>
            <a:lvl2pPr>
              <a:defRPr sz="1500" b="0" i="0">
                <a:solidFill>
                  <a:schemeClr val="tx2"/>
                </a:solidFill>
                <a:latin typeface="Montserrat Light" pitchFamily="2" charset="77"/>
              </a:defRPr>
            </a:lvl2pPr>
            <a:lvl3pPr>
              <a:defRPr sz="1500" b="0" i="0">
                <a:solidFill>
                  <a:schemeClr val="tx2"/>
                </a:solidFill>
                <a:latin typeface="Montserrat Light" pitchFamily="2" charset="77"/>
              </a:defRPr>
            </a:lvl3pPr>
            <a:lvl4pPr>
              <a:defRPr sz="1500" b="0" i="0">
                <a:solidFill>
                  <a:schemeClr val="tx2"/>
                </a:solidFill>
                <a:latin typeface="Montserrat Light" pitchFamily="2" charset="77"/>
              </a:defRPr>
            </a:lvl4pPr>
            <a:lvl5pPr>
              <a:defRPr sz="1500" b="0" i="0">
                <a:solidFill>
                  <a:schemeClr val="tx2"/>
                </a:solidFill>
                <a:latin typeface="Montserrat Light" pitchFamily="2" charset="77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82913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ags" Target="../tags/tag3.xml"/><Relationship Id="rId5" Type="http://schemas.openxmlformats.org/officeDocument/2006/relationships/tags" Target="../tags/tag2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/>
          <p:cNvGraphicFramePr>
            <a:graphicFrameLocks noChangeAspect="1"/>
          </p:cNvGraphicFramePr>
          <p:nvPr userDrawn="1">
            <p:custDataLst>
              <p:tags r:id="rId6"/>
            </p:custDataLst>
            <p:extLst>
              <p:ext uri="{D42A27DB-BD31-4B8C-83A1-F6EECF244321}">
                <p14:modId xmlns:p14="http://schemas.microsoft.com/office/powerpoint/2010/main" val="2309954010"/>
              </p:ext>
            </p:extLst>
          </p:nvPr>
        </p:nvGraphicFramePr>
        <p:xfrm>
          <a:off x="1588" y="1590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7" imgW="270" imgH="270" progId="TCLayout.ActiveDocument.1">
                  <p:embed/>
                </p:oleObj>
              </mc:Choice>
              <mc:Fallback>
                <p:oleObj name="think-cell Folie" r:id="rId7" imgW="270" imgH="270" progId="TCLayout.ActiveDocument.1">
                  <p:embed/>
                  <p:pic>
                    <p:nvPicPr>
                      <p:cNvPr id="4" name="Objekt 3" hidden="1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88" y="1590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44373" y="1509913"/>
            <a:ext cx="10789702" cy="432573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First Level</a:t>
            </a:r>
          </a:p>
          <a:p>
            <a:pPr lvl="1"/>
            <a:r>
              <a:rPr lang="de-DE" dirty="0"/>
              <a:t>Second Level</a:t>
            </a:r>
          </a:p>
          <a:p>
            <a:pPr lvl="2"/>
            <a:r>
              <a:rPr lang="de-DE" dirty="0"/>
              <a:t>Third Level</a:t>
            </a:r>
          </a:p>
          <a:p>
            <a:pPr lvl="3"/>
            <a:r>
              <a:rPr lang="de-DE" dirty="0" err="1"/>
              <a:t>Fourth</a:t>
            </a:r>
            <a:r>
              <a:rPr lang="de-DE" dirty="0"/>
              <a:t> Level</a:t>
            </a:r>
          </a:p>
          <a:p>
            <a:pPr lvl="4"/>
            <a:r>
              <a:rPr lang="de-DE" dirty="0" err="1"/>
              <a:t>Fifth</a:t>
            </a:r>
            <a:r>
              <a:rPr lang="de-DE" dirty="0"/>
              <a:t> Level</a:t>
            </a:r>
          </a:p>
          <a:p>
            <a:pPr lvl="5"/>
            <a:r>
              <a:rPr lang="de-DE" dirty="0" err="1"/>
              <a:t>Sixth</a:t>
            </a:r>
            <a:r>
              <a:rPr lang="de-DE" dirty="0"/>
              <a:t> Level</a:t>
            </a:r>
          </a:p>
          <a:p>
            <a:pPr lvl="6"/>
            <a:r>
              <a:rPr lang="de-DE" dirty="0" err="1"/>
              <a:t>Seventh</a:t>
            </a:r>
            <a:r>
              <a:rPr lang="de-DE" dirty="0"/>
              <a:t> Level</a:t>
            </a:r>
          </a:p>
          <a:p>
            <a:pPr lvl="7"/>
            <a:r>
              <a:rPr lang="de-DE" dirty="0" err="1"/>
              <a:t>Eighth</a:t>
            </a:r>
            <a:r>
              <a:rPr lang="de-DE" dirty="0"/>
              <a:t> Level</a:t>
            </a:r>
          </a:p>
          <a:p>
            <a:pPr lvl="8"/>
            <a:r>
              <a:rPr lang="de-DE" dirty="0" err="1"/>
              <a:t>Ninth</a:t>
            </a:r>
            <a:r>
              <a:rPr lang="de-DE" dirty="0"/>
              <a:t> Level</a:t>
            </a:r>
          </a:p>
        </p:txBody>
      </p:sp>
      <p:sp>
        <p:nvSpPr>
          <p:cNvPr id="77" name="Textfeld 76"/>
          <p:cNvSpPr txBox="1"/>
          <p:nvPr userDrawn="1"/>
        </p:nvSpPr>
        <p:spPr>
          <a:xfrm>
            <a:off x="10412349" y="6149685"/>
            <a:ext cx="820800" cy="176400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r"/>
            <a:fld id="{FAAB48A4-D341-4AE9-8566-EA7878570C6A}" type="slidenum">
              <a:rPr lang="de-DE" sz="900" b="1" i="0" smtClean="0">
                <a:solidFill>
                  <a:srgbClr val="3A9BF3"/>
                </a:solidFill>
                <a:latin typeface="Montserrat" pitchFamily="2" charset="77"/>
                <a:ea typeface="Typold Book" panose="020B0004030204060B03" pitchFamily="34" charset="0"/>
              </a:rPr>
              <a:pPr algn="r"/>
              <a:t>‹#›</a:t>
            </a:fld>
            <a:endParaRPr lang="en-US" sz="900" b="1" i="0" dirty="0">
              <a:solidFill>
                <a:srgbClr val="3A9BF3"/>
              </a:solidFill>
              <a:latin typeface="Montserrat" pitchFamily="2" charset="77"/>
              <a:ea typeface="Typold Book" panose="020B0004030204060B03" pitchFamily="34" charset="0"/>
            </a:endParaRPr>
          </a:p>
        </p:txBody>
      </p:sp>
      <p:grpSp>
        <p:nvGrpSpPr>
          <p:cNvPr id="138" name="Gruppieren 137"/>
          <p:cNvGrpSpPr/>
          <p:nvPr userDrawn="1"/>
        </p:nvGrpSpPr>
        <p:grpSpPr>
          <a:xfrm>
            <a:off x="-348582" y="-308570"/>
            <a:ext cx="12206900" cy="7126900"/>
            <a:chOff x="-348582" y="-308570"/>
            <a:chExt cx="12206900" cy="7126900"/>
          </a:xfrm>
        </p:grpSpPr>
        <p:grpSp>
          <p:nvGrpSpPr>
            <p:cNvPr id="139" name="Gruppieren 138"/>
            <p:cNvGrpSpPr/>
            <p:nvPr userDrawn="1"/>
          </p:nvGrpSpPr>
          <p:grpSpPr>
            <a:xfrm>
              <a:off x="-348582" y="362069"/>
              <a:ext cx="180000" cy="5931473"/>
              <a:chOff x="-348582" y="362069"/>
              <a:chExt cx="180000" cy="5931473"/>
            </a:xfrm>
          </p:grpSpPr>
          <p:cxnSp>
            <p:nvCxnSpPr>
              <p:cNvPr id="166" name="Gerade Verbindung 6"/>
              <p:cNvCxnSpPr/>
              <p:nvPr userDrawn="1"/>
            </p:nvCxnSpPr>
            <p:spPr>
              <a:xfrm>
                <a:off x="-348582" y="362069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Gerade Verbindung 7"/>
              <p:cNvCxnSpPr/>
              <p:nvPr userDrawn="1"/>
            </p:nvCxnSpPr>
            <p:spPr>
              <a:xfrm>
                <a:off x="-348582" y="511175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Gerade Verbindung 8"/>
              <p:cNvCxnSpPr/>
              <p:nvPr userDrawn="1"/>
            </p:nvCxnSpPr>
            <p:spPr>
              <a:xfrm>
                <a:off x="-348582" y="1175972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" name="Gerade Verbindung 9"/>
              <p:cNvCxnSpPr/>
              <p:nvPr userDrawn="1"/>
            </p:nvCxnSpPr>
            <p:spPr>
              <a:xfrm>
                <a:off x="-348582" y="160920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Gerade Verbindung 10"/>
              <p:cNvCxnSpPr/>
              <p:nvPr userDrawn="1"/>
            </p:nvCxnSpPr>
            <p:spPr>
              <a:xfrm>
                <a:off x="-348582" y="5835651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Gerade Verbindung 11"/>
              <p:cNvCxnSpPr/>
              <p:nvPr userDrawn="1"/>
            </p:nvCxnSpPr>
            <p:spPr>
              <a:xfrm>
                <a:off x="-348582" y="6050859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2" name="Gerade Verbindung 12"/>
              <p:cNvCxnSpPr/>
              <p:nvPr userDrawn="1"/>
            </p:nvCxnSpPr>
            <p:spPr>
              <a:xfrm>
                <a:off x="-348582" y="6293542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0" name="Gruppieren 139"/>
            <p:cNvGrpSpPr/>
            <p:nvPr userDrawn="1"/>
          </p:nvGrpSpPr>
          <p:grpSpPr>
            <a:xfrm>
              <a:off x="11678318" y="362069"/>
              <a:ext cx="180000" cy="5931473"/>
              <a:chOff x="11678318" y="362069"/>
              <a:chExt cx="180000" cy="5931473"/>
            </a:xfrm>
          </p:grpSpPr>
          <p:cxnSp>
            <p:nvCxnSpPr>
              <p:cNvPr id="159" name="Gerade Verbindung 56"/>
              <p:cNvCxnSpPr/>
              <p:nvPr userDrawn="1"/>
            </p:nvCxnSpPr>
            <p:spPr>
              <a:xfrm>
                <a:off x="11678318" y="362069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Gerade Verbindung 57"/>
              <p:cNvCxnSpPr/>
              <p:nvPr userDrawn="1"/>
            </p:nvCxnSpPr>
            <p:spPr>
              <a:xfrm>
                <a:off x="11678318" y="511175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Gerade Verbindung 58"/>
              <p:cNvCxnSpPr/>
              <p:nvPr userDrawn="1"/>
            </p:nvCxnSpPr>
            <p:spPr>
              <a:xfrm>
                <a:off x="11678318" y="1175972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Gerade Verbindung 59"/>
              <p:cNvCxnSpPr/>
              <p:nvPr userDrawn="1"/>
            </p:nvCxnSpPr>
            <p:spPr>
              <a:xfrm>
                <a:off x="11678318" y="160920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Gerade Verbindung 60"/>
              <p:cNvCxnSpPr/>
              <p:nvPr userDrawn="1"/>
            </p:nvCxnSpPr>
            <p:spPr>
              <a:xfrm>
                <a:off x="11678318" y="5835651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" name="Gerade Verbindung 61"/>
              <p:cNvCxnSpPr/>
              <p:nvPr userDrawn="1"/>
            </p:nvCxnSpPr>
            <p:spPr>
              <a:xfrm>
                <a:off x="11678318" y="6050859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" name="Gerade Verbindung 62"/>
              <p:cNvCxnSpPr/>
              <p:nvPr userDrawn="1"/>
            </p:nvCxnSpPr>
            <p:spPr>
              <a:xfrm>
                <a:off x="11678318" y="6293542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1" name="Gruppieren 140"/>
            <p:cNvGrpSpPr/>
            <p:nvPr userDrawn="1"/>
          </p:nvGrpSpPr>
          <p:grpSpPr>
            <a:xfrm>
              <a:off x="288925" y="6638330"/>
              <a:ext cx="10944224" cy="180000"/>
              <a:chOff x="288925" y="6638330"/>
              <a:chExt cx="10944224" cy="180000"/>
            </a:xfrm>
          </p:grpSpPr>
          <p:cxnSp>
            <p:nvCxnSpPr>
              <p:cNvPr id="151" name="Gerade Verbindung 65"/>
              <p:cNvCxnSpPr/>
              <p:nvPr userDrawn="1"/>
            </p:nvCxnSpPr>
            <p:spPr>
              <a:xfrm>
                <a:off x="288925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Gerade Verbindung 74"/>
              <p:cNvCxnSpPr/>
              <p:nvPr userDrawn="1"/>
            </p:nvCxnSpPr>
            <p:spPr>
              <a:xfrm>
                <a:off x="2911475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Gerade Verbindung 75"/>
              <p:cNvCxnSpPr/>
              <p:nvPr userDrawn="1"/>
            </p:nvCxnSpPr>
            <p:spPr>
              <a:xfrm>
                <a:off x="3061019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Gerade Verbindung 72"/>
              <p:cNvCxnSpPr/>
              <p:nvPr userDrawn="1"/>
            </p:nvCxnSpPr>
            <p:spPr>
              <a:xfrm>
                <a:off x="5689663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Gerade Verbindung 73"/>
              <p:cNvCxnSpPr/>
              <p:nvPr userDrawn="1"/>
            </p:nvCxnSpPr>
            <p:spPr>
              <a:xfrm>
                <a:off x="5829683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Gerade Verbindung 70"/>
              <p:cNvCxnSpPr/>
              <p:nvPr userDrawn="1"/>
            </p:nvCxnSpPr>
            <p:spPr>
              <a:xfrm>
                <a:off x="8459788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Gerade Verbindung 71"/>
              <p:cNvCxnSpPr/>
              <p:nvPr userDrawn="1"/>
            </p:nvCxnSpPr>
            <p:spPr>
              <a:xfrm>
                <a:off x="8602189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Gerade Verbindung 69"/>
              <p:cNvCxnSpPr/>
              <p:nvPr userDrawn="1"/>
            </p:nvCxnSpPr>
            <p:spPr>
              <a:xfrm>
                <a:off x="11233149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2" name="Gruppieren 141"/>
            <p:cNvGrpSpPr/>
            <p:nvPr userDrawn="1"/>
          </p:nvGrpSpPr>
          <p:grpSpPr>
            <a:xfrm>
              <a:off x="288925" y="-308570"/>
              <a:ext cx="10944224" cy="180000"/>
              <a:chOff x="288925" y="-308570"/>
              <a:chExt cx="10944224" cy="180000"/>
            </a:xfrm>
          </p:grpSpPr>
          <p:cxnSp>
            <p:nvCxnSpPr>
              <p:cNvPr id="143" name="Gerade Verbindung 14"/>
              <p:cNvCxnSpPr/>
              <p:nvPr userDrawn="1"/>
            </p:nvCxnSpPr>
            <p:spPr>
              <a:xfrm>
                <a:off x="288925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Gerade Verbindung 23"/>
              <p:cNvCxnSpPr/>
              <p:nvPr userDrawn="1"/>
            </p:nvCxnSpPr>
            <p:spPr>
              <a:xfrm>
                <a:off x="2911475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Gerade Verbindung 24"/>
              <p:cNvCxnSpPr/>
              <p:nvPr userDrawn="1"/>
            </p:nvCxnSpPr>
            <p:spPr>
              <a:xfrm>
                <a:off x="3061019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Gerade Verbindung 21"/>
              <p:cNvCxnSpPr/>
              <p:nvPr userDrawn="1"/>
            </p:nvCxnSpPr>
            <p:spPr>
              <a:xfrm>
                <a:off x="5689663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Gerade Verbindung 22"/>
              <p:cNvCxnSpPr/>
              <p:nvPr userDrawn="1"/>
            </p:nvCxnSpPr>
            <p:spPr>
              <a:xfrm>
                <a:off x="5829683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Gerade Verbindung 19"/>
              <p:cNvCxnSpPr/>
              <p:nvPr userDrawn="1"/>
            </p:nvCxnSpPr>
            <p:spPr>
              <a:xfrm>
                <a:off x="8459788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Gerade Verbindung 20"/>
              <p:cNvCxnSpPr/>
              <p:nvPr userDrawn="1"/>
            </p:nvCxnSpPr>
            <p:spPr>
              <a:xfrm>
                <a:off x="8602189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Gerade Verbindung 18"/>
              <p:cNvCxnSpPr/>
              <p:nvPr userDrawn="1"/>
            </p:nvCxnSpPr>
            <p:spPr>
              <a:xfrm>
                <a:off x="11233149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3" name="Titelplatzhalter 1">
            <a:extLst>
              <a:ext uri="{FF2B5EF4-FFF2-40B4-BE49-F238E27FC236}">
                <a16:creationId xmlns:a16="http://schemas.microsoft.com/office/drawing/2014/main" id="{2CE2C321-820B-44F0-91B6-851AE3C277D4}"/>
              </a:ext>
            </a:extLst>
          </p:cNvPr>
          <p:cNvSpPr txBox="1">
            <a:spLocks/>
          </p:cNvSpPr>
          <p:nvPr userDrawn="1"/>
        </p:nvSpPr>
        <p:spPr>
          <a:xfrm>
            <a:off x="444373" y="413152"/>
            <a:ext cx="10944225" cy="784516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 baseline="0">
                <a:solidFill>
                  <a:srgbClr val="004750"/>
                </a:solidFill>
                <a:latin typeface="FlexoSoft" panose="02000000000000000000" pitchFamily="2" charset="0"/>
                <a:ea typeface="Typold Book" panose="020B0004030204060B03" pitchFamily="34" charset="0"/>
                <a:cs typeface="Arial" panose="020B0604020202020204" pitchFamily="34" charset="0"/>
              </a:defRPr>
            </a:lvl1pPr>
          </a:lstStyle>
          <a:p>
            <a:endParaRPr lang="de-DE"/>
          </a:p>
        </p:txBody>
      </p:sp>
    </p:spTree>
    <p:custDataLst>
      <p:tags r:id="rId5"/>
    </p:custDataLst>
    <p:extLst>
      <p:ext uri="{BB962C8B-B14F-4D97-AF65-F5344CB8AC3E}">
        <p14:creationId xmlns:p14="http://schemas.microsoft.com/office/powerpoint/2010/main" val="792883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3" r:id="rId2"/>
    <p:sldLayoutId id="2147483658" r:id="rId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 baseline="0">
          <a:solidFill>
            <a:srgbClr val="004750"/>
          </a:solidFill>
          <a:latin typeface="FlexoSoft" panose="02000000000000000000" pitchFamily="2" charset="0"/>
          <a:ea typeface="Typold Book" panose="020B0004030204060B03" pitchFamily="34" charset="0"/>
          <a:cs typeface="Arial" panose="020B0604020202020204" pitchFamily="34" charset="0"/>
        </a:defRPr>
      </a:lvl1pPr>
    </p:titleStyle>
    <p:bodyStyle>
      <a:lvl1pPr marL="0" indent="0" algn="l" defTabSz="457200" rtl="0" eaLnBrk="1" latinLnBrk="0" hangingPunct="1">
        <a:lnSpc>
          <a:spcPct val="104000"/>
        </a:lnSpc>
        <a:spcBef>
          <a:spcPts val="1200"/>
        </a:spcBef>
        <a:buFont typeface="Arial" panose="020B0604020202020204" pitchFamily="34" charset="0"/>
        <a:buNone/>
        <a:defRPr sz="1200" kern="1200">
          <a:solidFill>
            <a:srgbClr val="004750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180000" indent="-180000" algn="l" defTabSz="457200" rtl="0" eaLnBrk="1" latinLnBrk="0" hangingPunct="1">
        <a:lnSpc>
          <a:spcPct val="104000"/>
        </a:lnSpc>
        <a:spcBef>
          <a:spcPts val="300"/>
        </a:spcBef>
        <a:buClr>
          <a:schemeClr val="tx1"/>
        </a:buClr>
        <a:buSzPct val="70000"/>
        <a:buFont typeface="Wingdings 2" panose="05020102010507070707" pitchFamily="18" charset="2"/>
        <a:buChar char=""/>
        <a:defRPr sz="1200" kern="1200">
          <a:solidFill>
            <a:srgbClr val="004750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360000" indent="-180000" algn="l" defTabSz="439200" rtl="0" eaLnBrk="1" latinLnBrk="0" hangingPunct="1">
        <a:lnSpc>
          <a:spcPct val="104000"/>
        </a:lnSpc>
        <a:spcBef>
          <a:spcPts val="300"/>
        </a:spcBef>
        <a:buClr>
          <a:schemeClr val="tx1"/>
        </a:buClr>
        <a:buSzPct val="70000"/>
        <a:buFont typeface="Wingdings 2" panose="05020102010507070707" pitchFamily="18" charset="2"/>
        <a:buChar char="¡"/>
        <a:defRPr sz="1200" kern="1200">
          <a:solidFill>
            <a:srgbClr val="004750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561600" indent="-180000" algn="l" defTabSz="457200" rtl="0" eaLnBrk="1" latinLnBrk="0" hangingPunct="1">
        <a:lnSpc>
          <a:spcPct val="104000"/>
        </a:lnSpc>
        <a:spcBef>
          <a:spcPts val="300"/>
        </a:spcBef>
        <a:buClr>
          <a:schemeClr val="tx1"/>
        </a:buClr>
        <a:buSzPct val="70000"/>
        <a:buFont typeface="Wingdings 2" panose="05020102010507070707" pitchFamily="18" charset="2"/>
        <a:buChar char="¡"/>
        <a:defRPr sz="1200" kern="1200">
          <a:solidFill>
            <a:srgbClr val="004750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756000" indent="-180000" algn="l" defTabSz="457200" rtl="0" eaLnBrk="1" latinLnBrk="0" hangingPunct="1">
        <a:lnSpc>
          <a:spcPct val="104000"/>
        </a:lnSpc>
        <a:spcBef>
          <a:spcPts val="300"/>
        </a:spcBef>
        <a:buClr>
          <a:schemeClr val="tx1"/>
        </a:buClr>
        <a:buSzPct val="70000"/>
        <a:buFont typeface="Wingdings 2" panose="05020102010507070707" pitchFamily="18" charset="2"/>
        <a:buChar char="¡"/>
        <a:defRPr sz="1200" kern="1200" baseline="0">
          <a:solidFill>
            <a:srgbClr val="004750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931863" indent="-179388" algn="l" defTabSz="914400" rtl="0" eaLnBrk="1" latinLnBrk="0" hangingPunct="1">
        <a:lnSpc>
          <a:spcPct val="104000"/>
        </a:lnSpc>
        <a:spcBef>
          <a:spcPts val="300"/>
        </a:spcBef>
        <a:buClr>
          <a:schemeClr val="tx1"/>
        </a:buClr>
        <a:buSzPct val="70000"/>
        <a:buFont typeface="Wingdings 2" pitchFamily="18" charset="2"/>
        <a:buChar char=""/>
        <a:defRPr sz="1200" kern="1200">
          <a:solidFill>
            <a:srgbClr val="004750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6pPr>
      <a:lvl7pPr marL="1090613" indent="-179388" algn="l" defTabSz="914400" rtl="0" eaLnBrk="1" latinLnBrk="0" hangingPunct="1">
        <a:lnSpc>
          <a:spcPct val="104000"/>
        </a:lnSpc>
        <a:spcBef>
          <a:spcPts val="300"/>
        </a:spcBef>
        <a:buClr>
          <a:schemeClr val="tx1"/>
        </a:buClr>
        <a:buSzPct val="70000"/>
        <a:buFont typeface="Wingdings 2" pitchFamily="18" charset="2"/>
        <a:buChar char=""/>
        <a:defRPr sz="1200" kern="1200">
          <a:solidFill>
            <a:srgbClr val="004750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7pPr>
      <a:lvl8pPr marL="1281113" indent="-179388" algn="l" defTabSz="914400" rtl="0" eaLnBrk="1" latinLnBrk="0" hangingPunct="1">
        <a:lnSpc>
          <a:spcPct val="104000"/>
        </a:lnSpc>
        <a:spcBef>
          <a:spcPts val="300"/>
        </a:spcBef>
        <a:buClr>
          <a:schemeClr val="tx1"/>
        </a:buClr>
        <a:buSzPct val="70000"/>
        <a:buFont typeface="Wingdings 2" pitchFamily="18" charset="2"/>
        <a:buChar char=""/>
        <a:defRPr sz="1200" kern="1200">
          <a:solidFill>
            <a:srgbClr val="004750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8pPr>
      <a:lvl9pPr marL="1474788" indent="-179388" algn="l" defTabSz="914400" rtl="0" eaLnBrk="1" latinLnBrk="0" hangingPunct="1">
        <a:lnSpc>
          <a:spcPct val="104000"/>
        </a:lnSpc>
        <a:spcBef>
          <a:spcPts val="300"/>
        </a:spcBef>
        <a:buClr>
          <a:schemeClr val="tx1"/>
        </a:buClr>
        <a:buSzPct val="70000"/>
        <a:buFont typeface="Wingdings 2" pitchFamily="18" charset="2"/>
        <a:buChar char=""/>
        <a:defRPr sz="1200" kern="1200">
          <a:solidFill>
            <a:srgbClr val="004750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7.xml"/><Relationship Id="rId5" Type="http://schemas.openxmlformats.org/officeDocument/2006/relationships/hyperlink" Target="https://github.com/camaraproject/Commonalities/issues/67#issuecomment-1771281780" TargetMode="External"/><Relationship Id="rId4" Type="http://schemas.openxmlformats.org/officeDocument/2006/relationships/image" Target="../media/image7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8.xml"/><Relationship Id="rId4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9.xml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0.xml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1.xml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F3F2941-E7D2-648A-6F21-36480C010AE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anchor="ctr"/>
          <a:lstStyle/>
          <a:p>
            <a:r>
              <a:rPr lang="en-US" dirty="0"/>
              <a:t>API Families &amp; APIs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03F421F-2D14-EE89-73EB-206BF78C4BA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324304" y="5484422"/>
            <a:ext cx="8886496" cy="303416"/>
          </a:xfrm>
        </p:spPr>
        <p:txBody>
          <a:bodyPr/>
          <a:lstStyle/>
          <a:p>
            <a:r>
              <a:rPr lang="de-DE" dirty="0"/>
              <a:t>November 2nd, 2023</a:t>
            </a:r>
          </a:p>
        </p:txBody>
      </p:sp>
    </p:spTree>
    <p:extLst>
      <p:ext uri="{BB962C8B-B14F-4D97-AF65-F5344CB8AC3E}">
        <p14:creationId xmlns:p14="http://schemas.microsoft.com/office/powerpoint/2010/main" val="7531759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04EE375C-F701-800D-8FE8-6EE07A748199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532" imgH="530" progId="TCLayout.ActiveDocument.1">
                  <p:embed/>
                </p:oleObj>
              </mc:Choice>
              <mc:Fallback>
                <p:oleObj name="think-cell Folie" r:id="rId3" imgW="532" imgH="530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04EE375C-F701-800D-8FE8-6EE07A74819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7D742CC3-DD2D-6F61-D9C9-8DFCE6ADE0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de-DE" dirty="0"/>
              <a:t>Intro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FD1C390-1E64-EE28-AA13-E1719F974C6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44373" y="1890346"/>
            <a:ext cx="10770652" cy="4124383"/>
          </a:xfrm>
        </p:spPr>
        <p:txBody>
          <a:bodyPr/>
          <a:lstStyle/>
          <a:p>
            <a:pPr lvl="2"/>
            <a:r>
              <a:rPr lang="en-US" sz="2000" dirty="0">
                <a:latin typeface="Montserrat Light" panose="00000400000000000000" pitchFamily="2" charset="0"/>
              </a:rPr>
              <a:t>Addressing the topic of “API Families” vs “APIs” seems to be prerequisite for a proper release management</a:t>
            </a:r>
          </a:p>
          <a:p>
            <a:pPr lvl="2"/>
            <a:r>
              <a:rPr lang="en-US" sz="2000" dirty="0">
                <a:latin typeface="Montserrat Light" panose="00000400000000000000" pitchFamily="2" charset="0"/>
              </a:rPr>
              <a:t>It also addresses observed concerns to onboard new API proposals as independent sub projects (due to the number of projects and its overhead and the risk of “API islands”)</a:t>
            </a:r>
          </a:p>
          <a:p>
            <a:pPr lvl="2"/>
            <a:endParaRPr lang="en-US" sz="2000" dirty="0">
              <a:latin typeface="Montserrat Light" panose="00000400000000000000" pitchFamily="2" charset="0"/>
            </a:endParaRPr>
          </a:p>
          <a:p>
            <a:pPr lvl="2"/>
            <a:r>
              <a:rPr lang="en-US" sz="2000" dirty="0">
                <a:latin typeface="Montserrat Light" panose="00000400000000000000" pitchFamily="2" charset="0"/>
              </a:rPr>
              <a:t>The following proposal is partly inspired by the comment </a:t>
            </a:r>
            <a:r>
              <a:rPr lang="en-US" sz="2000" dirty="0">
                <a:latin typeface="Montserrat Light" panose="00000400000000000000" pitchFamily="2" charset="0"/>
                <a:hlinkClick r:id="rId5"/>
              </a:rPr>
              <a:t>https://github.com/camaraproject/Commonalities/issues/67#issuecomment-1771281780</a:t>
            </a:r>
            <a:r>
              <a:rPr lang="en-US" sz="2000" dirty="0">
                <a:latin typeface="Montserrat Light" panose="00000400000000000000" pitchFamily="2" charset="0"/>
              </a:rPr>
              <a:t> </a:t>
            </a:r>
          </a:p>
          <a:p>
            <a:pPr lvl="3"/>
            <a:endParaRPr lang="en-US" sz="2000" dirty="0">
              <a:latin typeface="Montserrat Light" panose="00000400000000000000" pitchFamily="2" charset="0"/>
            </a:endParaRPr>
          </a:p>
        </p:txBody>
      </p:sp>
      <p:sp>
        <p:nvSpPr>
          <p:cNvPr id="5" name="Inhaltsplatzhalter 2">
            <a:extLst>
              <a:ext uri="{FF2B5EF4-FFF2-40B4-BE49-F238E27FC236}">
                <a16:creationId xmlns:a16="http://schemas.microsoft.com/office/drawing/2014/main" id="{22E1C5E2-ADDB-03DD-EAA5-B997801919E5}"/>
              </a:ext>
            </a:extLst>
          </p:cNvPr>
          <p:cNvSpPr txBox="1">
            <a:spLocks/>
          </p:cNvSpPr>
          <p:nvPr/>
        </p:nvSpPr>
        <p:spPr>
          <a:xfrm>
            <a:off x="5183618" y="1890345"/>
            <a:ext cx="4739245" cy="412438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457200" rtl="0" eaLnBrk="1" latinLnBrk="0" hangingPunct="1">
              <a:lnSpc>
                <a:spcPct val="104000"/>
              </a:lnSpc>
              <a:spcBef>
                <a:spcPts val="1200"/>
              </a:spcBef>
              <a:buFont typeface="Arial" panose="020B0604020202020204" pitchFamily="34" charset="0"/>
              <a:buNone/>
              <a:defRPr sz="1500" b="0" i="0" kern="1200">
                <a:solidFill>
                  <a:schemeClr val="tx2"/>
                </a:solidFill>
                <a:latin typeface="Montserrat Light" pitchFamily="2" charset="77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180000" indent="-180000" algn="l" defTabSz="457200" rtl="0" eaLnBrk="1" latinLnBrk="0" hangingPunct="1">
              <a:lnSpc>
                <a:spcPct val="104000"/>
              </a:lnSpc>
              <a:spcBef>
                <a:spcPts val="300"/>
              </a:spcBef>
              <a:buClr>
                <a:schemeClr val="tx1"/>
              </a:buClr>
              <a:buSzPct val="70000"/>
              <a:buFont typeface="Wingdings 2" panose="05020102010507070707" pitchFamily="18" charset="2"/>
              <a:buChar char=""/>
              <a:defRPr sz="1500" b="0" i="0" kern="1200">
                <a:solidFill>
                  <a:schemeClr val="tx2"/>
                </a:solidFill>
                <a:latin typeface="Montserrat Light" pitchFamily="2" charset="77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360000" indent="-180000" algn="l" defTabSz="439200" rtl="0" eaLnBrk="1" latinLnBrk="0" hangingPunct="1">
              <a:lnSpc>
                <a:spcPct val="104000"/>
              </a:lnSpc>
              <a:spcBef>
                <a:spcPts val="300"/>
              </a:spcBef>
              <a:buClr>
                <a:schemeClr val="tx1"/>
              </a:buClr>
              <a:buSzPct val="70000"/>
              <a:buFont typeface="Wingdings 2" panose="05020102010507070707" pitchFamily="18" charset="2"/>
              <a:buChar char="¡"/>
              <a:defRPr sz="1500" b="0" i="0" kern="1200">
                <a:solidFill>
                  <a:schemeClr val="tx2"/>
                </a:solidFill>
                <a:latin typeface="Montserrat Light" pitchFamily="2" charset="77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561600" indent="-180000" algn="l" defTabSz="457200" rtl="0" eaLnBrk="1" latinLnBrk="0" hangingPunct="1">
              <a:lnSpc>
                <a:spcPct val="104000"/>
              </a:lnSpc>
              <a:spcBef>
                <a:spcPts val="300"/>
              </a:spcBef>
              <a:buClr>
                <a:schemeClr val="tx1"/>
              </a:buClr>
              <a:buSzPct val="70000"/>
              <a:buFont typeface="Wingdings 2" panose="05020102010507070707" pitchFamily="18" charset="2"/>
              <a:buChar char="¡"/>
              <a:defRPr sz="1500" b="0" i="0" kern="1200">
                <a:solidFill>
                  <a:schemeClr val="tx2"/>
                </a:solidFill>
                <a:latin typeface="Montserrat Light" pitchFamily="2" charset="77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756000" indent="-180000" algn="l" defTabSz="457200" rtl="0" eaLnBrk="1" latinLnBrk="0" hangingPunct="1">
              <a:lnSpc>
                <a:spcPct val="104000"/>
              </a:lnSpc>
              <a:spcBef>
                <a:spcPts val="300"/>
              </a:spcBef>
              <a:buClr>
                <a:schemeClr val="tx1"/>
              </a:buClr>
              <a:buSzPct val="70000"/>
              <a:buFont typeface="Wingdings 2" panose="05020102010507070707" pitchFamily="18" charset="2"/>
              <a:buChar char="¡"/>
              <a:defRPr sz="1500" b="0" i="0" kern="1200" baseline="0">
                <a:solidFill>
                  <a:schemeClr val="tx2"/>
                </a:solidFill>
                <a:latin typeface="Montserrat Light" pitchFamily="2" charset="77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931863" indent="-179388" algn="l" defTabSz="914400" rtl="0" eaLnBrk="1" latinLnBrk="0" hangingPunct="1">
              <a:lnSpc>
                <a:spcPct val="104000"/>
              </a:lnSpc>
              <a:spcBef>
                <a:spcPts val="300"/>
              </a:spcBef>
              <a:buClr>
                <a:schemeClr val="tx1"/>
              </a:buClr>
              <a:buSzPct val="70000"/>
              <a:buFont typeface="Wingdings 2" pitchFamily="18" charset="2"/>
              <a:buChar char=""/>
              <a:defRPr sz="1200" kern="1200">
                <a:solidFill>
                  <a:srgbClr val="00475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6pPr>
            <a:lvl7pPr marL="1090613" indent="-179388" algn="l" defTabSz="914400" rtl="0" eaLnBrk="1" latinLnBrk="0" hangingPunct="1">
              <a:lnSpc>
                <a:spcPct val="104000"/>
              </a:lnSpc>
              <a:spcBef>
                <a:spcPts val="300"/>
              </a:spcBef>
              <a:buClr>
                <a:schemeClr val="tx1"/>
              </a:buClr>
              <a:buSzPct val="70000"/>
              <a:buFont typeface="Wingdings 2" pitchFamily="18" charset="2"/>
              <a:buChar char=""/>
              <a:defRPr sz="1200" kern="1200">
                <a:solidFill>
                  <a:srgbClr val="00475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7pPr>
            <a:lvl8pPr marL="1281113" indent="-179388" algn="l" defTabSz="914400" rtl="0" eaLnBrk="1" latinLnBrk="0" hangingPunct="1">
              <a:lnSpc>
                <a:spcPct val="104000"/>
              </a:lnSpc>
              <a:spcBef>
                <a:spcPts val="300"/>
              </a:spcBef>
              <a:buClr>
                <a:schemeClr val="tx1"/>
              </a:buClr>
              <a:buSzPct val="70000"/>
              <a:buFont typeface="Wingdings 2" pitchFamily="18" charset="2"/>
              <a:buChar char=""/>
              <a:defRPr sz="1200" kern="1200">
                <a:solidFill>
                  <a:srgbClr val="00475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8pPr>
            <a:lvl9pPr marL="1474788" indent="-179388" algn="l" defTabSz="914400" rtl="0" eaLnBrk="1" latinLnBrk="0" hangingPunct="1">
              <a:lnSpc>
                <a:spcPct val="104000"/>
              </a:lnSpc>
              <a:spcBef>
                <a:spcPts val="300"/>
              </a:spcBef>
              <a:buClr>
                <a:schemeClr val="tx1"/>
              </a:buClr>
              <a:buSzPct val="70000"/>
              <a:buFont typeface="Wingdings 2" pitchFamily="18" charset="2"/>
              <a:buChar char=""/>
              <a:defRPr sz="1200" kern="1200">
                <a:solidFill>
                  <a:srgbClr val="00475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9pPr>
          </a:lstStyle>
          <a:p>
            <a:endParaRPr lang="de-DE" sz="2000" dirty="0">
              <a:latin typeface="Montserrat Light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55995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04EE375C-F701-800D-8FE8-6EE07A748199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532" imgH="530" progId="TCLayout.ActiveDocument.1">
                  <p:embed/>
                </p:oleObj>
              </mc:Choice>
              <mc:Fallback>
                <p:oleObj name="think-cell Folie" r:id="rId3" imgW="532" imgH="530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04EE375C-F701-800D-8FE8-6EE07A74819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7D742CC3-DD2D-6F61-D9C9-8DFCE6ADE0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de-DE" dirty="0"/>
              <a:t>Problem: </a:t>
            </a:r>
            <a:r>
              <a:rPr lang="de-DE" dirty="0" err="1"/>
              <a:t>Heterogenous</a:t>
            </a:r>
            <a:r>
              <a:rPr lang="de-DE" dirty="0"/>
              <a:t> </a:t>
            </a:r>
            <a:r>
              <a:rPr lang="de-DE" dirty="0" err="1"/>
              <a:t>project</a:t>
            </a:r>
            <a:r>
              <a:rPr lang="de-DE" dirty="0"/>
              <a:t> and</a:t>
            </a:r>
            <a:br>
              <a:rPr lang="de-DE" dirty="0"/>
            </a:br>
            <a:r>
              <a:rPr lang="de-DE" dirty="0" err="1"/>
              <a:t>repository</a:t>
            </a:r>
            <a:r>
              <a:rPr lang="de-DE" dirty="0"/>
              <a:t> </a:t>
            </a:r>
            <a:r>
              <a:rPr lang="de-DE" dirty="0" err="1"/>
              <a:t>structure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FD1C390-1E64-EE28-AA13-E1719F974C6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44373" y="1890346"/>
            <a:ext cx="10770652" cy="4124383"/>
          </a:xfrm>
        </p:spPr>
        <p:txBody>
          <a:bodyPr/>
          <a:lstStyle/>
          <a:p>
            <a:pPr lvl="1"/>
            <a:r>
              <a:rPr lang="en-US" sz="1800" dirty="0">
                <a:latin typeface="Montserrat Light" panose="00000400000000000000" pitchFamily="2" charset="0"/>
              </a:rPr>
              <a:t>Very heterogenous structure, one release management solution would not fit for all:</a:t>
            </a:r>
          </a:p>
          <a:p>
            <a:pPr lvl="2"/>
            <a:r>
              <a:rPr lang="en-US" sz="1800" dirty="0">
                <a:latin typeface="Montserrat Light" panose="00000400000000000000" pitchFamily="2" charset="0"/>
              </a:rPr>
              <a:t>Repository with single API (e.g. </a:t>
            </a:r>
            <a:r>
              <a:rPr lang="en-US" sz="1800" dirty="0" err="1">
                <a:latin typeface="Montserrat Light" panose="00000400000000000000" pitchFamily="2" charset="0"/>
              </a:rPr>
              <a:t>QoD</a:t>
            </a:r>
            <a:r>
              <a:rPr lang="en-US" sz="1800" dirty="0">
                <a:latin typeface="Montserrat Light" panose="00000400000000000000" pitchFamily="2" charset="0"/>
              </a:rPr>
              <a:t>)</a:t>
            </a:r>
          </a:p>
          <a:p>
            <a:pPr lvl="3"/>
            <a:r>
              <a:rPr lang="en-US" sz="1800" dirty="0">
                <a:latin typeface="Montserrat Light" panose="00000400000000000000" pitchFamily="2" charset="0"/>
              </a:rPr>
              <a:t>Repository release = API version</a:t>
            </a:r>
          </a:p>
          <a:p>
            <a:pPr lvl="2"/>
            <a:r>
              <a:rPr lang="en-US" sz="1800" dirty="0">
                <a:latin typeface="Montserrat Light" panose="00000400000000000000" pitchFamily="2" charset="0"/>
              </a:rPr>
              <a:t>Repository with multiple, </a:t>
            </a:r>
            <a:r>
              <a:rPr lang="en-US" sz="1800" b="1" dirty="0">
                <a:latin typeface="Montserrat Light" panose="00000400000000000000" pitchFamily="2" charset="0"/>
              </a:rPr>
              <a:t>closely</a:t>
            </a:r>
            <a:r>
              <a:rPr lang="en-US" sz="1800" dirty="0">
                <a:latin typeface="Montserrat Light" panose="00000400000000000000" pitchFamily="2" charset="0"/>
              </a:rPr>
              <a:t> related APIs (e.g. </a:t>
            </a:r>
            <a:r>
              <a:rPr lang="en-US" sz="1800" dirty="0" err="1">
                <a:latin typeface="Montserrat Light" panose="00000400000000000000" pitchFamily="2" charset="0"/>
              </a:rPr>
              <a:t>DeviceLocation</a:t>
            </a:r>
            <a:r>
              <a:rPr lang="en-US" sz="1800" dirty="0">
                <a:latin typeface="Montserrat Light" panose="00000400000000000000" pitchFamily="2" charset="0"/>
              </a:rPr>
              <a:t>)</a:t>
            </a:r>
          </a:p>
          <a:p>
            <a:pPr lvl="3"/>
            <a:r>
              <a:rPr lang="en-US" sz="1800" dirty="0">
                <a:latin typeface="Montserrat Light" panose="00000400000000000000" pitchFamily="2" charset="0"/>
              </a:rPr>
              <a:t>Repository release might make sense to be used for the set of APIs if their lifecycle has anyway close dependencies and will follow same lifecycle phases</a:t>
            </a:r>
          </a:p>
          <a:p>
            <a:pPr lvl="2"/>
            <a:r>
              <a:rPr lang="en-US" sz="1800" dirty="0">
                <a:latin typeface="Montserrat Light" panose="00000400000000000000" pitchFamily="2" charset="0"/>
              </a:rPr>
              <a:t>Repository with loosely coupled APIs (“API Family”) (e.g. </a:t>
            </a:r>
            <a:r>
              <a:rPr lang="en-US" sz="1800" dirty="0" err="1">
                <a:latin typeface="Montserrat Light" panose="00000400000000000000" pitchFamily="2" charset="0"/>
              </a:rPr>
              <a:t>EdgeCloud</a:t>
            </a:r>
            <a:r>
              <a:rPr lang="en-US" sz="1800" dirty="0">
                <a:latin typeface="Montserrat Light" panose="00000400000000000000" pitchFamily="2" charset="0"/>
              </a:rPr>
              <a:t>)</a:t>
            </a:r>
          </a:p>
          <a:p>
            <a:pPr lvl="3"/>
            <a:r>
              <a:rPr lang="en-US" sz="1800" dirty="0">
                <a:latin typeface="Montserrat Light" panose="00000400000000000000" pitchFamily="2" charset="0"/>
              </a:rPr>
              <a:t>Repository release difficult to manage, APIs with different lifecycle stages</a:t>
            </a:r>
          </a:p>
          <a:p>
            <a:pPr lvl="2"/>
            <a:r>
              <a:rPr lang="en-US" sz="1800" dirty="0">
                <a:latin typeface="Montserrat Light" panose="00000400000000000000" pitchFamily="2" charset="0"/>
              </a:rPr>
              <a:t>Set of repositories with single APIs, but managed by joint group of people in one meeting (e.g. </a:t>
            </a:r>
            <a:r>
              <a:rPr lang="en-US" sz="1800" dirty="0" err="1">
                <a:latin typeface="Montserrat Light" panose="00000400000000000000" pitchFamily="2" charset="0"/>
              </a:rPr>
              <a:t>NumberVerify</a:t>
            </a:r>
            <a:r>
              <a:rPr lang="en-US" sz="1800" dirty="0">
                <a:latin typeface="Montserrat Light" panose="00000400000000000000" pitchFamily="2" charset="0"/>
              </a:rPr>
              <a:t>, </a:t>
            </a:r>
            <a:r>
              <a:rPr lang="en-US" sz="1800" dirty="0" err="1">
                <a:latin typeface="Montserrat Light" panose="00000400000000000000" pitchFamily="2" charset="0"/>
              </a:rPr>
              <a:t>SimSwap</a:t>
            </a:r>
            <a:r>
              <a:rPr lang="en-US" sz="1800" dirty="0">
                <a:latin typeface="Montserrat Light" panose="00000400000000000000" pitchFamily="2" charset="0"/>
              </a:rPr>
              <a:t>, OTP Validation)</a:t>
            </a:r>
          </a:p>
          <a:p>
            <a:pPr lvl="3"/>
            <a:r>
              <a:rPr lang="en-US" sz="1800" dirty="0">
                <a:latin typeface="Montserrat Light" panose="00000400000000000000" pitchFamily="2" charset="0"/>
              </a:rPr>
              <a:t>Independent repositories (and versioning), but managed by a “working group”</a:t>
            </a:r>
          </a:p>
          <a:p>
            <a:pPr marL="381600" lvl="3" indent="0">
              <a:buNone/>
            </a:pPr>
            <a:endParaRPr lang="en-US" sz="1800" dirty="0">
              <a:latin typeface="Montserrat Light" panose="00000400000000000000" pitchFamily="2" charset="0"/>
            </a:endParaRPr>
          </a:p>
          <a:p>
            <a:pPr lvl="1"/>
            <a:r>
              <a:rPr lang="en-US" sz="1800" b="1" dirty="0">
                <a:latin typeface="Montserrat Light" panose="00000400000000000000" pitchFamily="2" charset="0"/>
              </a:rPr>
              <a:t>“API Family” =&gt; an organization level across a set of API repositories? Working group(s)?</a:t>
            </a:r>
            <a:endParaRPr lang="en-US" sz="2000" b="1" dirty="0">
              <a:latin typeface="Montserrat Light" panose="00000400000000000000" pitchFamily="2" charset="0"/>
            </a:endParaRPr>
          </a:p>
          <a:p>
            <a:pPr lvl="2"/>
            <a:endParaRPr lang="en-US" sz="2000" dirty="0">
              <a:latin typeface="Montserrat Light" panose="00000400000000000000" pitchFamily="2" charset="0"/>
            </a:endParaRPr>
          </a:p>
          <a:p>
            <a:pPr lvl="3"/>
            <a:endParaRPr lang="en-US" sz="2000" dirty="0">
              <a:latin typeface="Montserrat Light" panose="00000400000000000000" pitchFamily="2" charset="0"/>
            </a:endParaRPr>
          </a:p>
        </p:txBody>
      </p:sp>
      <p:sp>
        <p:nvSpPr>
          <p:cNvPr id="5" name="Inhaltsplatzhalter 2">
            <a:extLst>
              <a:ext uri="{FF2B5EF4-FFF2-40B4-BE49-F238E27FC236}">
                <a16:creationId xmlns:a16="http://schemas.microsoft.com/office/drawing/2014/main" id="{22E1C5E2-ADDB-03DD-EAA5-B997801919E5}"/>
              </a:ext>
            </a:extLst>
          </p:cNvPr>
          <p:cNvSpPr txBox="1">
            <a:spLocks/>
          </p:cNvSpPr>
          <p:nvPr/>
        </p:nvSpPr>
        <p:spPr>
          <a:xfrm>
            <a:off x="5183618" y="1890345"/>
            <a:ext cx="4739245" cy="412438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457200" rtl="0" eaLnBrk="1" latinLnBrk="0" hangingPunct="1">
              <a:lnSpc>
                <a:spcPct val="104000"/>
              </a:lnSpc>
              <a:spcBef>
                <a:spcPts val="1200"/>
              </a:spcBef>
              <a:buFont typeface="Arial" panose="020B0604020202020204" pitchFamily="34" charset="0"/>
              <a:buNone/>
              <a:defRPr sz="1500" b="0" i="0" kern="1200">
                <a:solidFill>
                  <a:schemeClr val="tx2"/>
                </a:solidFill>
                <a:latin typeface="Montserrat Light" pitchFamily="2" charset="77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180000" indent="-180000" algn="l" defTabSz="457200" rtl="0" eaLnBrk="1" latinLnBrk="0" hangingPunct="1">
              <a:lnSpc>
                <a:spcPct val="104000"/>
              </a:lnSpc>
              <a:spcBef>
                <a:spcPts val="300"/>
              </a:spcBef>
              <a:buClr>
                <a:schemeClr val="tx1"/>
              </a:buClr>
              <a:buSzPct val="70000"/>
              <a:buFont typeface="Wingdings 2" panose="05020102010507070707" pitchFamily="18" charset="2"/>
              <a:buChar char=""/>
              <a:defRPr sz="1500" b="0" i="0" kern="1200">
                <a:solidFill>
                  <a:schemeClr val="tx2"/>
                </a:solidFill>
                <a:latin typeface="Montserrat Light" pitchFamily="2" charset="77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360000" indent="-180000" algn="l" defTabSz="439200" rtl="0" eaLnBrk="1" latinLnBrk="0" hangingPunct="1">
              <a:lnSpc>
                <a:spcPct val="104000"/>
              </a:lnSpc>
              <a:spcBef>
                <a:spcPts val="300"/>
              </a:spcBef>
              <a:buClr>
                <a:schemeClr val="tx1"/>
              </a:buClr>
              <a:buSzPct val="70000"/>
              <a:buFont typeface="Wingdings 2" panose="05020102010507070707" pitchFamily="18" charset="2"/>
              <a:buChar char="¡"/>
              <a:defRPr sz="1500" b="0" i="0" kern="1200">
                <a:solidFill>
                  <a:schemeClr val="tx2"/>
                </a:solidFill>
                <a:latin typeface="Montserrat Light" pitchFamily="2" charset="77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561600" indent="-180000" algn="l" defTabSz="457200" rtl="0" eaLnBrk="1" latinLnBrk="0" hangingPunct="1">
              <a:lnSpc>
                <a:spcPct val="104000"/>
              </a:lnSpc>
              <a:spcBef>
                <a:spcPts val="300"/>
              </a:spcBef>
              <a:buClr>
                <a:schemeClr val="tx1"/>
              </a:buClr>
              <a:buSzPct val="70000"/>
              <a:buFont typeface="Wingdings 2" panose="05020102010507070707" pitchFamily="18" charset="2"/>
              <a:buChar char="¡"/>
              <a:defRPr sz="1500" b="0" i="0" kern="1200">
                <a:solidFill>
                  <a:schemeClr val="tx2"/>
                </a:solidFill>
                <a:latin typeface="Montserrat Light" pitchFamily="2" charset="77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756000" indent="-180000" algn="l" defTabSz="457200" rtl="0" eaLnBrk="1" latinLnBrk="0" hangingPunct="1">
              <a:lnSpc>
                <a:spcPct val="104000"/>
              </a:lnSpc>
              <a:spcBef>
                <a:spcPts val="300"/>
              </a:spcBef>
              <a:buClr>
                <a:schemeClr val="tx1"/>
              </a:buClr>
              <a:buSzPct val="70000"/>
              <a:buFont typeface="Wingdings 2" panose="05020102010507070707" pitchFamily="18" charset="2"/>
              <a:buChar char="¡"/>
              <a:defRPr sz="1500" b="0" i="0" kern="1200" baseline="0">
                <a:solidFill>
                  <a:schemeClr val="tx2"/>
                </a:solidFill>
                <a:latin typeface="Montserrat Light" pitchFamily="2" charset="77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931863" indent="-179388" algn="l" defTabSz="914400" rtl="0" eaLnBrk="1" latinLnBrk="0" hangingPunct="1">
              <a:lnSpc>
                <a:spcPct val="104000"/>
              </a:lnSpc>
              <a:spcBef>
                <a:spcPts val="300"/>
              </a:spcBef>
              <a:buClr>
                <a:schemeClr val="tx1"/>
              </a:buClr>
              <a:buSzPct val="70000"/>
              <a:buFont typeface="Wingdings 2" pitchFamily="18" charset="2"/>
              <a:buChar char=""/>
              <a:defRPr sz="1200" kern="1200">
                <a:solidFill>
                  <a:srgbClr val="00475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6pPr>
            <a:lvl7pPr marL="1090613" indent="-179388" algn="l" defTabSz="914400" rtl="0" eaLnBrk="1" latinLnBrk="0" hangingPunct="1">
              <a:lnSpc>
                <a:spcPct val="104000"/>
              </a:lnSpc>
              <a:spcBef>
                <a:spcPts val="300"/>
              </a:spcBef>
              <a:buClr>
                <a:schemeClr val="tx1"/>
              </a:buClr>
              <a:buSzPct val="70000"/>
              <a:buFont typeface="Wingdings 2" pitchFamily="18" charset="2"/>
              <a:buChar char=""/>
              <a:defRPr sz="1200" kern="1200">
                <a:solidFill>
                  <a:srgbClr val="00475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7pPr>
            <a:lvl8pPr marL="1281113" indent="-179388" algn="l" defTabSz="914400" rtl="0" eaLnBrk="1" latinLnBrk="0" hangingPunct="1">
              <a:lnSpc>
                <a:spcPct val="104000"/>
              </a:lnSpc>
              <a:spcBef>
                <a:spcPts val="300"/>
              </a:spcBef>
              <a:buClr>
                <a:schemeClr val="tx1"/>
              </a:buClr>
              <a:buSzPct val="70000"/>
              <a:buFont typeface="Wingdings 2" pitchFamily="18" charset="2"/>
              <a:buChar char=""/>
              <a:defRPr sz="1200" kern="1200">
                <a:solidFill>
                  <a:srgbClr val="00475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8pPr>
            <a:lvl9pPr marL="1474788" indent="-179388" algn="l" defTabSz="914400" rtl="0" eaLnBrk="1" latinLnBrk="0" hangingPunct="1">
              <a:lnSpc>
                <a:spcPct val="104000"/>
              </a:lnSpc>
              <a:spcBef>
                <a:spcPts val="300"/>
              </a:spcBef>
              <a:buClr>
                <a:schemeClr val="tx1"/>
              </a:buClr>
              <a:buSzPct val="70000"/>
              <a:buFont typeface="Wingdings 2" pitchFamily="18" charset="2"/>
              <a:buChar char=""/>
              <a:defRPr sz="1200" kern="1200">
                <a:solidFill>
                  <a:srgbClr val="00475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9pPr>
          </a:lstStyle>
          <a:p>
            <a:endParaRPr lang="de-DE" sz="2000" dirty="0">
              <a:latin typeface="Montserrat Light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76104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04EE375C-F701-800D-8FE8-6EE07A748199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532" imgH="530" progId="TCLayout.ActiveDocument.1">
                  <p:embed/>
                </p:oleObj>
              </mc:Choice>
              <mc:Fallback>
                <p:oleObj name="think-cell Folie" r:id="rId3" imgW="532" imgH="530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04EE375C-F701-800D-8FE8-6EE07A74819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7D742CC3-DD2D-6F61-D9C9-8DFCE6ADE0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de-DE" dirty="0"/>
              <a:t>„API </a:t>
            </a:r>
            <a:r>
              <a:rPr lang="de-DE" dirty="0" err="1"/>
              <a:t>Families</a:t>
            </a:r>
            <a:r>
              <a:rPr lang="de-DE" dirty="0"/>
              <a:t>“ = Working Groups</a:t>
            </a:r>
            <a:br>
              <a:rPr lang="de-DE" dirty="0"/>
            </a:br>
            <a:r>
              <a:rPr lang="de-DE" dirty="0"/>
              <a:t>„APIs“ = Sub Projects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FD1C390-1E64-EE28-AA13-E1719F974C6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44373" y="1890346"/>
            <a:ext cx="10770652" cy="4124383"/>
          </a:xfrm>
        </p:spPr>
        <p:txBody>
          <a:bodyPr/>
          <a:lstStyle/>
          <a:p>
            <a:pPr marL="180000" lvl="2" indent="0">
              <a:buNone/>
            </a:pPr>
            <a:endParaRPr lang="en-US" sz="2000" dirty="0">
              <a:latin typeface="Montserrat Light" panose="00000400000000000000" pitchFamily="2" charset="0"/>
            </a:endParaRPr>
          </a:p>
          <a:p>
            <a:pPr lvl="3"/>
            <a:endParaRPr lang="en-US" sz="2000" dirty="0">
              <a:latin typeface="Montserrat Light" panose="00000400000000000000" pitchFamily="2" charset="0"/>
            </a:endParaRPr>
          </a:p>
        </p:txBody>
      </p:sp>
      <p:sp>
        <p:nvSpPr>
          <p:cNvPr id="5" name="Inhaltsplatzhalter 2">
            <a:extLst>
              <a:ext uri="{FF2B5EF4-FFF2-40B4-BE49-F238E27FC236}">
                <a16:creationId xmlns:a16="http://schemas.microsoft.com/office/drawing/2014/main" id="{22E1C5E2-ADDB-03DD-EAA5-B997801919E5}"/>
              </a:ext>
            </a:extLst>
          </p:cNvPr>
          <p:cNvSpPr txBox="1">
            <a:spLocks/>
          </p:cNvSpPr>
          <p:nvPr/>
        </p:nvSpPr>
        <p:spPr>
          <a:xfrm>
            <a:off x="5183618" y="1890345"/>
            <a:ext cx="4739245" cy="412438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457200" rtl="0" eaLnBrk="1" latinLnBrk="0" hangingPunct="1">
              <a:lnSpc>
                <a:spcPct val="104000"/>
              </a:lnSpc>
              <a:spcBef>
                <a:spcPts val="1200"/>
              </a:spcBef>
              <a:buFont typeface="Arial" panose="020B0604020202020204" pitchFamily="34" charset="0"/>
              <a:buNone/>
              <a:defRPr sz="1500" b="0" i="0" kern="1200">
                <a:solidFill>
                  <a:schemeClr val="tx2"/>
                </a:solidFill>
                <a:latin typeface="Montserrat Light" pitchFamily="2" charset="77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180000" indent="-180000" algn="l" defTabSz="457200" rtl="0" eaLnBrk="1" latinLnBrk="0" hangingPunct="1">
              <a:lnSpc>
                <a:spcPct val="104000"/>
              </a:lnSpc>
              <a:spcBef>
                <a:spcPts val="300"/>
              </a:spcBef>
              <a:buClr>
                <a:schemeClr val="tx1"/>
              </a:buClr>
              <a:buSzPct val="70000"/>
              <a:buFont typeface="Wingdings 2" panose="05020102010507070707" pitchFamily="18" charset="2"/>
              <a:buChar char=""/>
              <a:defRPr sz="1500" b="0" i="0" kern="1200">
                <a:solidFill>
                  <a:schemeClr val="tx2"/>
                </a:solidFill>
                <a:latin typeface="Montserrat Light" pitchFamily="2" charset="77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360000" indent="-180000" algn="l" defTabSz="439200" rtl="0" eaLnBrk="1" latinLnBrk="0" hangingPunct="1">
              <a:lnSpc>
                <a:spcPct val="104000"/>
              </a:lnSpc>
              <a:spcBef>
                <a:spcPts val="300"/>
              </a:spcBef>
              <a:buClr>
                <a:schemeClr val="tx1"/>
              </a:buClr>
              <a:buSzPct val="70000"/>
              <a:buFont typeface="Wingdings 2" panose="05020102010507070707" pitchFamily="18" charset="2"/>
              <a:buChar char="¡"/>
              <a:defRPr sz="1500" b="0" i="0" kern="1200">
                <a:solidFill>
                  <a:schemeClr val="tx2"/>
                </a:solidFill>
                <a:latin typeface="Montserrat Light" pitchFamily="2" charset="77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561600" indent="-180000" algn="l" defTabSz="457200" rtl="0" eaLnBrk="1" latinLnBrk="0" hangingPunct="1">
              <a:lnSpc>
                <a:spcPct val="104000"/>
              </a:lnSpc>
              <a:spcBef>
                <a:spcPts val="300"/>
              </a:spcBef>
              <a:buClr>
                <a:schemeClr val="tx1"/>
              </a:buClr>
              <a:buSzPct val="70000"/>
              <a:buFont typeface="Wingdings 2" panose="05020102010507070707" pitchFamily="18" charset="2"/>
              <a:buChar char="¡"/>
              <a:defRPr sz="1500" b="0" i="0" kern="1200">
                <a:solidFill>
                  <a:schemeClr val="tx2"/>
                </a:solidFill>
                <a:latin typeface="Montserrat Light" pitchFamily="2" charset="77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756000" indent="-180000" algn="l" defTabSz="457200" rtl="0" eaLnBrk="1" latinLnBrk="0" hangingPunct="1">
              <a:lnSpc>
                <a:spcPct val="104000"/>
              </a:lnSpc>
              <a:spcBef>
                <a:spcPts val="300"/>
              </a:spcBef>
              <a:buClr>
                <a:schemeClr val="tx1"/>
              </a:buClr>
              <a:buSzPct val="70000"/>
              <a:buFont typeface="Wingdings 2" panose="05020102010507070707" pitchFamily="18" charset="2"/>
              <a:buChar char="¡"/>
              <a:defRPr sz="1500" b="0" i="0" kern="1200" baseline="0">
                <a:solidFill>
                  <a:schemeClr val="tx2"/>
                </a:solidFill>
                <a:latin typeface="Montserrat Light" pitchFamily="2" charset="77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931863" indent="-179388" algn="l" defTabSz="914400" rtl="0" eaLnBrk="1" latinLnBrk="0" hangingPunct="1">
              <a:lnSpc>
                <a:spcPct val="104000"/>
              </a:lnSpc>
              <a:spcBef>
                <a:spcPts val="300"/>
              </a:spcBef>
              <a:buClr>
                <a:schemeClr val="tx1"/>
              </a:buClr>
              <a:buSzPct val="70000"/>
              <a:buFont typeface="Wingdings 2" pitchFamily="18" charset="2"/>
              <a:buChar char=""/>
              <a:defRPr sz="1200" kern="1200">
                <a:solidFill>
                  <a:srgbClr val="00475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6pPr>
            <a:lvl7pPr marL="1090613" indent="-179388" algn="l" defTabSz="914400" rtl="0" eaLnBrk="1" latinLnBrk="0" hangingPunct="1">
              <a:lnSpc>
                <a:spcPct val="104000"/>
              </a:lnSpc>
              <a:spcBef>
                <a:spcPts val="300"/>
              </a:spcBef>
              <a:buClr>
                <a:schemeClr val="tx1"/>
              </a:buClr>
              <a:buSzPct val="70000"/>
              <a:buFont typeface="Wingdings 2" pitchFamily="18" charset="2"/>
              <a:buChar char=""/>
              <a:defRPr sz="1200" kern="1200">
                <a:solidFill>
                  <a:srgbClr val="00475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7pPr>
            <a:lvl8pPr marL="1281113" indent="-179388" algn="l" defTabSz="914400" rtl="0" eaLnBrk="1" latinLnBrk="0" hangingPunct="1">
              <a:lnSpc>
                <a:spcPct val="104000"/>
              </a:lnSpc>
              <a:spcBef>
                <a:spcPts val="300"/>
              </a:spcBef>
              <a:buClr>
                <a:schemeClr val="tx1"/>
              </a:buClr>
              <a:buSzPct val="70000"/>
              <a:buFont typeface="Wingdings 2" pitchFamily="18" charset="2"/>
              <a:buChar char=""/>
              <a:defRPr sz="1200" kern="1200">
                <a:solidFill>
                  <a:srgbClr val="00475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8pPr>
            <a:lvl9pPr marL="1474788" indent="-179388" algn="l" defTabSz="914400" rtl="0" eaLnBrk="1" latinLnBrk="0" hangingPunct="1">
              <a:lnSpc>
                <a:spcPct val="104000"/>
              </a:lnSpc>
              <a:spcBef>
                <a:spcPts val="300"/>
              </a:spcBef>
              <a:buClr>
                <a:schemeClr val="tx1"/>
              </a:buClr>
              <a:buSzPct val="70000"/>
              <a:buFont typeface="Wingdings 2" pitchFamily="18" charset="2"/>
              <a:buChar char=""/>
              <a:defRPr sz="1200" kern="1200">
                <a:solidFill>
                  <a:srgbClr val="00475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9pPr>
          </a:lstStyle>
          <a:p>
            <a:endParaRPr lang="de-DE" sz="2000" dirty="0">
              <a:latin typeface="Montserrat Light" panose="00000400000000000000" pitchFamily="2" charset="0"/>
            </a:endParaRPr>
          </a:p>
        </p:txBody>
      </p:sp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A6E5462A-EAC8-6C89-699F-A71ADCC1C4F6}"/>
              </a:ext>
            </a:extLst>
          </p:cNvPr>
          <p:cNvSpPr txBox="1">
            <a:spLocks/>
          </p:cNvSpPr>
          <p:nvPr/>
        </p:nvSpPr>
        <p:spPr>
          <a:xfrm>
            <a:off x="596773" y="1809946"/>
            <a:ext cx="10770652" cy="435718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457200" rtl="0" eaLnBrk="1" latinLnBrk="0" hangingPunct="1">
              <a:lnSpc>
                <a:spcPct val="104000"/>
              </a:lnSpc>
              <a:spcBef>
                <a:spcPts val="1200"/>
              </a:spcBef>
              <a:buFont typeface="Arial" panose="020B0604020202020204" pitchFamily="34" charset="0"/>
              <a:buNone/>
              <a:defRPr sz="1500" b="0" i="0" kern="1200">
                <a:solidFill>
                  <a:schemeClr val="tx2"/>
                </a:solidFill>
                <a:latin typeface="Montserrat Light" pitchFamily="2" charset="77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180000" indent="-180000" algn="l" defTabSz="457200" rtl="0" eaLnBrk="1" latinLnBrk="0" hangingPunct="1">
              <a:lnSpc>
                <a:spcPct val="104000"/>
              </a:lnSpc>
              <a:spcBef>
                <a:spcPts val="300"/>
              </a:spcBef>
              <a:buClr>
                <a:schemeClr val="tx1"/>
              </a:buClr>
              <a:buSzPct val="70000"/>
              <a:buFont typeface="Wingdings 2" panose="05020102010507070707" pitchFamily="18" charset="2"/>
              <a:buChar char=""/>
              <a:defRPr sz="1500" b="0" i="0" kern="1200">
                <a:solidFill>
                  <a:schemeClr val="tx2"/>
                </a:solidFill>
                <a:latin typeface="Montserrat Light" pitchFamily="2" charset="77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360000" indent="-180000" algn="l" defTabSz="439200" rtl="0" eaLnBrk="1" latinLnBrk="0" hangingPunct="1">
              <a:lnSpc>
                <a:spcPct val="104000"/>
              </a:lnSpc>
              <a:spcBef>
                <a:spcPts val="300"/>
              </a:spcBef>
              <a:buClr>
                <a:schemeClr val="tx1"/>
              </a:buClr>
              <a:buSzPct val="70000"/>
              <a:buFont typeface="Wingdings 2" panose="05020102010507070707" pitchFamily="18" charset="2"/>
              <a:buChar char="¡"/>
              <a:defRPr sz="1500" b="0" i="0" kern="1200">
                <a:solidFill>
                  <a:schemeClr val="tx2"/>
                </a:solidFill>
                <a:latin typeface="Montserrat Light" pitchFamily="2" charset="77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561600" indent="-180000" algn="l" defTabSz="457200" rtl="0" eaLnBrk="1" latinLnBrk="0" hangingPunct="1">
              <a:lnSpc>
                <a:spcPct val="104000"/>
              </a:lnSpc>
              <a:spcBef>
                <a:spcPts val="300"/>
              </a:spcBef>
              <a:buClr>
                <a:schemeClr val="tx1"/>
              </a:buClr>
              <a:buSzPct val="70000"/>
              <a:buFont typeface="Wingdings 2" panose="05020102010507070707" pitchFamily="18" charset="2"/>
              <a:buChar char="¡"/>
              <a:defRPr sz="1500" b="0" i="0" kern="1200">
                <a:solidFill>
                  <a:schemeClr val="tx2"/>
                </a:solidFill>
                <a:latin typeface="Montserrat Light" pitchFamily="2" charset="77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756000" indent="-180000" algn="l" defTabSz="457200" rtl="0" eaLnBrk="1" latinLnBrk="0" hangingPunct="1">
              <a:lnSpc>
                <a:spcPct val="104000"/>
              </a:lnSpc>
              <a:spcBef>
                <a:spcPts val="300"/>
              </a:spcBef>
              <a:buClr>
                <a:schemeClr val="tx1"/>
              </a:buClr>
              <a:buSzPct val="70000"/>
              <a:buFont typeface="Wingdings 2" panose="05020102010507070707" pitchFamily="18" charset="2"/>
              <a:buChar char="¡"/>
              <a:defRPr sz="1500" b="0" i="0" kern="1200" baseline="0">
                <a:solidFill>
                  <a:schemeClr val="tx2"/>
                </a:solidFill>
                <a:latin typeface="Montserrat Light" pitchFamily="2" charset="77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931863" indent="-179388" algn="l" defTabSz="914400" rtl="0" eaLnBrk="1" latinLnBrk="0" hangingPunct="1">
              <a:lnSpc>
                <a:spcPct val="104000"/>
              </a:lnSpc>
              <a:spcBef>
                <a:spcPts val="300"/>
              </a:spcBef>
              <a:buClr>
                <a:schemeClr val="tx1"/>
              </a:buClr>
              <a:buSzPct val="70000"/>
              <a:buFont typeface="Wingdings 2" pitchFamily="18" charset="2"/>
              <a:buChar char=""/>
              <a:defRPr sz="1200" kern="1200">
                <a:solidFill>
                  <a:srgbClr val="00475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6pPr>
            <a:lvl7pPr marL="1090613" indent="-179388" algn="l" defTabSz="914400" rtl="0" eaLnBrk="1" latinLnBrk="0" hangingPunct="1">
              <a:lnSpc>
                <a:spcPct val="104000"/>
              </a:lnSpc>
              <a:spcBef>
                <a:spcPts val="300"/>
              </a:spcBef>
              <a:buClr>
                <a:schemeClr val="tx1"/>
              </a:buClr>
              <a:buSzPct val="70000"/>
              <a:buFont typeface="Wingdings 2" pitchFamily="18" charset="2"/>
              <a:buChar char=""/>
              <a:defRPr sz="1200" kern="1200">
                <a:solidFill>
                  <a:srgbClr val="00475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7pPr>
            <a:lvl8pPr marL="1281113" indent="-179388" algn="l" defTabSz="914400" rtl="0" eaLnBrk="1" latinLnBrk="0" hangingPunct="1">
              <a:lnSpc>
                <a:spcPct val="104000"/>
              </a:lnSpc>
              <a:spcBef>
                <a:spcPts val="300"/>
              </a:spcBef>
              <a:buClr>
                <a:schemeClr val="tx1"/>
              </a:buClr>
              <a:buSzPct val="70000"/>
              <a:buFont typeface="Wingdings 2" pitchFamily="18" charset="2"/>
              <a:buChar char=""/>
              <a:defRPr sz="1200" kern="1200">
                <a:solidFill>
                  <a:srgbClr val="00475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8pPr>
            <a:lvl9pPr marL="1474788" indent="-179388" algn="l" defTabSz="914400" rtl="0" eaLnBrk="1" latinLnBrk="0" hangingPunct="1">
              <a:lnSpc>
                <a:spcPct val="104000"/>
              </a:lnSpc>
              <a:spcBef>
                <a:spcPts val="300"/>
              </a:spcBef>
              <a:buClr>
                <a:schemeClr val="tx1"/>
              </a:buClr>
              <a:buSzPct val="70000"/>
              <a:buFont typeface="Wingdings 2" pitchFamily="18" charset="2"/>
              <a:buChar char=""/>
              <a:defRPr sz="1200" kern="1200">
                <a:solidFill>
                  <a:srgbClr val="00475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9pPr>
          </a:lstStyle>
          <a:p>
            <a:pPr lvl="1"/>
            <a:r>
              <a:rPr lang="en-US" sz="1800" dirty="0">
                <a:latin typeface="Montserrat Light" panose="00000400000000000000" pitchFamily="2" charset="0"/>
              </a:rPr>
              <a:t>An “API Family” working group </a:t>
            </a:r>
          </a:p>
          <a:p>
            <a:pPr lvl="2"/>
            <a:r>
              <a:rPr lang="en-US" sz="1800" dirty="0">
                <a:latin typeface="Montserrat Light" panose="00000400000000000000" pitchFamily="2" charset="0"/>
              </a:rPr>
              <a:t>can manage multiple sub projects with one mailing list, regular meeting, meeting minutes</a:t>
            </a:r>
          </a:p>
          <a:p>
            <a:pPr lvl="2"/>
            <a:r>
              <a:rPr lang="en-US" sz="1800" dirty="0">
                <a:latin typeface="Montserrat Light" panose="00000400000000000000" pitchFamily="2" charset="0"/>
              </a:rPr>
              <a:t>will be able to manage dependencies between related APIs </a:t>
            </a:r>
          </a:p>
          <a:p>
            <a:pPr lvl="2"/>
            <a:r>
              <a:rPr lang="en-US" sz="1800" dirty="0">
                <a:latin typeface="Montserrat Light" panose="00000400000000000000" pitchFamily="2" charset="0"/>
              </a:rPr>
              <a:t>responsible for the development of the API family</a:t>
            </a:r>
          </a:p>
          <a:p>
            <a:pPr lvl="1"/>
            <a:r>
              <a:rPr lang="en-US" sz="1800" dirty="0">
                <a:latin typeface="Montserrat Light" panose="00000400000000000000" pitchFamily="2" charset="0"/>
              </a:rPr>
              <a:t>Sub projects will manage only one or few very closely related APIs </a:t>
            </a:r>
          </a:p>
          <a:p>
            <a:pPr lvl="2"/>
            <a:r>
              <a:rPr lang="en-US" sz="1800" dirty="0">
                <a:latin typeface="Montserrat Light" panose="00000400000000000000" pitchFamily="2" charset="0"/>
              </a:rPr>
              <a:t>allows dedicated code owners, responsible for the artefact</a:t>
            </a:r>
          </a:p>
          <a:p>
            <a:pPr lvl="2"/>
            <a:r>
              <a:rPr lang="en-US" sz="1800" dirty="0">
                <a:latin typeface="Montserrat Light" panose="00000400000000000000" pitchFamily="2" charset="0"/>
              </a:rPr>
              <a:t>independent decisions about releases per API possible</a:t>
            </a:r>
          </a:p>
          <a:p>
            <a:pPr marL="0" lvl="1" indent="0">
              <a:buNone/>
            </a:pPr>
            <a:endParaRPr lang="en-US" sz="1800" dirty="0">
              <a:latin typeface="Montserrat Light" panose="00000400000000000000" pitchFamily="2" charset="0"/>
            </a:endParaRPr>
          </a:p>
          <a:p>
            <a:pPr lvl="1"/>
            <a:r>
              <a:rPr lang="en-US" sz="1800" dirty="0">
                <a:latin typeface="Montserrat Light" panose="00000400000000000000" pitchFamily="2" charset="0"/>
              </a:rPr>
              <a:t>Scalability: if a new API sub projects will not necessarily mean a new mailing list, regular meeting and reporting overhead, CAMARA can onboard more API sub projects</a:t>
            </a:r>
          </a:p>
          <a:p>
            <a:pPr lvl="1"/>
            <a:r>
              <a:rPr lang="en-US" sz="1800" dirty="0">
                <a:latin typeface="Montserrat Light" panose="00000400000000000000" pitchFamily="2" charset="0"/>
              </a:rPr>
              <a:t>Flexibility: the shift of an API into or out of an API family will not impact the API repository content and can be done at any time if needed</a:t>
            </a:r>
          </a:p>
          <a:p>
            <a:pPr lvl="1"/>
            <a:r>
              <a:rPr lang="en-US" sz="1800" dirty="0">
                <a:latin typeface="Montserrat Light" panose="00000400000000000000" pitchFamily="2" charset="0"/>
              </a:rPr>
              <a:t>Visibility of APIs: As a working group large projects like </a:t>
            </a:r>
            <a:r>
              <a:rPr lang="en-US" sz="1800" dirty="0" err="1">
                <a:latin typeface="Montserrat Light" panose="00000400000000000000" pitchFamily="2" charset="0"/>
              </a:rPr>
              <a:t>EdgeCloud</a:t>
            </a:r>
            <a:r>
              <a:rPr lang="en-US" sz="1800" dirty="0">
                <a:latin typeface="Montserrat Light" panose="00000400000000000000" pitchFamily="2" charset="0"/>
              </a:rPr>
              <a:t> can spin off agreed API sub projects into own repositories</a:t>
            </a:r>
          </a:p>
        </p:txBody>
      </p:sp>
    </p:spTree>
    <p:extLst>
      <p:ext uri="{BB962C8B-B14F-4D97-AF65-F5344CB8AC3E}">
        <p14:creationId xmlns:p14="http://schemas.microsoft.com/office/powerpoint/2010/main" val="22605255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04EE375C-F701-800D-8FE8-6EE07A748199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532" imgH="530" progId="TCLayout.ActiveDocument.1">
                  <p:embed/>
                </p:oleObj>
              </mc:Choice>
              <mc:Fallback>
                <p:oleObj name="think-cell Folie" r:id="rId3" imgW="532" imgH="530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04EE375C-F701-800D-8FE8-6EE07A74819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7D742CC3-DD2D-6F61-D9C9-8DFCE6ADE0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de-DE" dirty="0" err="1"/>
              <a:t>What</a:t>
            </a:r>
            <a:r>
              <a:rPr lang="de-DE" dirty="0"/>
              <a:t> </a:t>
            </a:r>
            <a:r>
              <a:rPr lang="de-DE" dirty="0" err="1"/>
              <a:t>would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an „API Family“</a:t>
            </a:r>
            <a:br>
              <a:rPr lang="de-DE" dirty="0"/>
            </a:br>
            <a:r>
              <a:rPr lang="de-DE" dirty="0"/>
              <a:t>Working Group? 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FD1C390-1E64-EE28-AA13-E1719F974C6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44373" y="1890346"/>
            <a:ext cx="10770652" cy="4124383"/>
          </a:xfrm>
        </p:spPr>
        <p:txBody>
          <a:bodyPr/>
          <a:lstStyle/>
          <a:p>
            <a:pPr marL="180000" lvl="2" indent="0">
              <a:buNone/>
            </a:pPr>
            <a:endParaRPr lang="en-US" sz="2000" dirty="0">
              <a:latin typeface="Montserrat Light" panose="00000400000000000000" pitchFamily="2" charset="0"/>
            </a:endParaRPr>
          </a:p>
          <a:p>
            <a:pPr lvl="3"/>
            <a:endParaRPr lang="en-US" sz="2000" dirty="0">
              <a:latin typeface="Montserrat Light" panose="00000400000000000000" pitchFamily="2" charset="0"/>
            </a:endParaRPr>
          </a:p>
        </p:txBody>
      </p:sp>
      <p:sp>
        <p:nvSpPr>
          <p:cNvPr id="5" name="Inhaltsplatzhalter 2">
            <a:extLst>
              <a:ext uri="{FF2B5EF4-FFF2-40B4-BE49-F238E27FC236}">
                <a16:creationId xmlns:a16="http://schemas.microsoft.com/office/drawing/2014/main" id="{22E1C5E2-ADDB-03DD-EAA5-B997801919E5}"/>
              </a:ext>
            </a:extLst>
          </p:cNvPr>
          <p:cNvSpPr txBox="1">
            <a:spLocks/>
          </p:cNvSpPr>
          <p:nvPr/>
        </p:nvSpPr>
        <p:spPr>
          <a:xfrm>
            <a:off x="5183618" y="1890345"/>
            <a:ext cx="4739245" cy="412438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457200" rtl="0" eaLnBrk="1" latinLnBrk="0" hangingPunct="1">
              <a:lnSpc>
                <a:spcPct val="104000"/>
              </a:lnSpc>
              <a:spcBef>
                <a:spcPts val="1200"/>
              </a:spcBef>
              <a:buFont typeface="Arial" panose="020B0604020202020204" pitchFamily="34" charset="0"/>
              <a:buNone/>
              <a:defRPr sz="1500" b="0" i="0" kern="1200">
                <a:solidFill>
                  <a:schemeClr val="tx2"/>
                </a:solidFill>
                <a:latin typeface="Montserrat Light" pitchFamily="2" charset="77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180000" indent="-180000" algn="l" defTabSz="457200" rtl="0" eaLnBrk="1" latinLnBrk="0" hangingPunct="1">
              <a:lnSpc>
                <a:spcPct val="104000"/>
              </a:lnSpc>
              <a:spcBef>
                <a:spcPts val="300"/>
              </a:spcBef>
              <a:buClr>
                <a:schemeClr val="tx1"/>
              </a:buClr>
              <a:buSzPct val="70000"/>
              <a:buFont typeface="Wingdings 2" panose="05020102010507070707" pitchFamily="18" charset="2"/>
              <a:buChar char=""/>
              <a:defRPr sz="1500" b="0" i="0" kern="1200">
                <a:solidFill>
                  <a:schemeClr val="tx2"/>
                </a:solidFill>
                <a:latin typeface="Montserrat Light" pitchFamily="2" charset="77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360000" indent="-180000" algn="l" defTabSz="439200" rtl="0" eaLnBrk="1" latinLnBrk="0" hangingPunct="1">
              <a:lnSpc>
                <a:spcPct val="104000"/>
              </a:lnSpc>
              <a:spcBef>
                <a:spcPts val="300"/>
              </a:spcBef>
              <a:buClr>
                <a:schemeClr val="tx1"/>
              </a:buClr>
              <a:buSzPct val="70000"/>
              <a:buFont typeface="Wingdings 2" panose="05020102010507070707" pitchFamily="18" charset="2"/>
              <a:buChar char="¡"/>
              <a:defRPr sz="1500" b="0" i="0" kern="1200">
                <a:solidFill>
                  <a:schemeClr val="tx2"/>
                </a:solidFill>
                <a:latin typeface="Montserrat Light" pitchFamily="2" charset="77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561600" indent="-180000" algn="l" defTabSz="457200" rtl="0" eaLnBrk="1" latinLnBrk="0" hangingPunct="1">
              <a:lnSpc>
                <a:spcPct val="104000"/>
              </a:lnSpc>
              <a:spcBef>
                <a:spcPts val="300"/>
              </a:spcBef>
              <a:buClr>
                <a:schemeClr val="tx1"/>
              </a:buClr>
              <a:buSzPct val="70000"/>
              <a:buFont typeface="Wingdings 2" panose="05020102010507070707" pitchFamily="18" charset="2"/>
              <a:buChar char="¡"/>
              <a:defRPr sz="1500" b="0" i="0" kern="1200">
                <a:solidFill>
                  <a:schemeClr val="tx2"/>
                </a:solidFill>
                <a:latin typeface="Montserrat Light" pitchFamily="2" charset="77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756000" indent="-180000" algn="l" defTabSz="457200" rtl="0" eaLnBrk="1" latinLnBrk="0" hangingPunct="1">
              <a:lnSpc>
                <a:spcPct val="104000"/>
              </a:lnSpc>
              <a:spcBef>
                <a:spcPts val="300"/>
              </a:spcBef>
              <a:buClr>
                <a:schemeClr val="tx1"/>
              </a:buClr>
              <a:buSzPct val="70000"/>
              <a:buFont typeface="Wingdings 2" panose="05020102010507070707" pitchFamily="18" charset="2"/>
              <a:buChar char="¡"/>
              <a:defRPr sz="1500" b="0" i="0" kern="1200" baseline="0">
                <a:solidFill>
                  <a:schemeClr val="tx2"/>
                </a:solidFill>
                <a:latin typeface="Montserrat Light" pitchFamily="2" charset="77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931863" indent="-179388" algn="l" defTabSz="914400" rtl="0" eaLnBrk="1" latinLnBrk="0" hangingPunct="1">
              <a:lnSpc>
                <a:spcPct val="104000"/>
              </a:lnSpc>
              <a:spcBef>
                <a:spcPts val="300"/>
              </a:spcBef>
              <a:buClr>
                <a:schemeClr val="tx1"/>
              </a:buClr>
              <a:buSzPct val="70000"/>
              <a:buFont typeface="Wingdings 2" pitchFamily="18" charset="2"/>
              <a:buChar char=""/>
              <a:defRPr sz="1200" kern="1200">
                <a:solidFill>
                  <a:srgbClr val="00475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6pPr>
            <a:lvl7pPr marL="1090613" indent="-179388" algn="l" defTabSz="914400" rtl="0" eaLnBrk="1" latinLnBrk="0" hangingPunct="1">
              <a:lnSpc>
                <a:spcPct val="104000"/>
              </a:lnSpc>
              <a:spcBef>
                <a:spcPts val="300"/>
              </a:spcBef>
              <a:buClr>
                <a:schemeClr val="tx1"/>
              </a:buClr>
              <a:buSzPct val="70000"/>
              <a:buFont typeface="Wingdings 2" pitchFamily="18" charset="2"/>
              <a:buChar char=""/>
              <a:defRPr sz="1200" kern="1200">
                <a:solidFill>
                  <a:srgbClr val="00475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7pPr>
            <a:lvl8pPr marL="1281113" indent="-179388" algn="l" defTabSz="914400" rtl="0" eaLnBrk="1" latinLnBrk="0" hangingPunct="1">
              <a:lnSpc>
                <a:spcPct val="104000"/>
              </a:lnSpc>
              <a:spcBef>
                <a:spcPts val="300"/>
              </a:spcBef>
              <a:buClr>
                <a:schemeClr val="tx1"/>
              </a:buClr>
              <a:buSzPct val="70000"/>
              <a:buFont typeface="Wingdings 2" pitchFamily="18" charset="2"/>
              <a:buChar char=""/>
              <a:defRPr sz="1200" kern="1200">
                <a:solidFill>
                  <a:srgbClr val="00475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8pPr>
            <a:lvl9pPr marL="1474788" indent="-179388" algn="l" defTabSz="914400" rtl="0" eaLnBrk="1" latinLnBrk="0" hangingPunct="1">
              <a:lnSpc>
                <a:spcPct val="104000"/>
              </a:lnSpc>
              <a:spcBef>
                <a:spcPts val="300"/>
              </a:spcBef>
              <a:buClr>
                <a:schemeClr val="tx1"/>
              </a:buClr>
              <a:buSzPct val="70000"/>
              <a:buFont typeface="Wingdings 2" pitchFamily="18" charset="2"/>
              <a:buChar char=""/>
              <a:defRPr sz="1200" kern="1200">
                <a:solidFill>
                  <a:srgbClr val="00475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9pPr>
          </a:lstStyle>
          <a:p>
            <a:endParaRPr lang="de-DE" sz="2000" dirty="0">
              <a:latin typeface="Montserrat Light" panose="00000400000000000000" pitchFamily="2" charset="0"/>
            </a:endParaRPr>
          </a:p>
        </p:txBody>
      </p:sp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A6E5462A-EAC8-6C89-699F-A71ADCC1C4F6}"/>
              </a:ext>
            </a:extLst>
          </p:cNvPr>
          <p:cNvSpPr txBox="1">
            <a:spLocks/>
          </p:cNvSpPr>
          <p:nvPr/>
        </p:nvSpPr>
        <p:spPr>
          <a:xfrm>
            <a:off x="596773" y="2042746"/>
            <a:ext cx="10770652" cy="412438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457200" rtl="0" eaLnBrk="1" latinLnBrk="0" hangingPunct="1">
              <a:lnSpc>
                <a:spcPct val="104000"/>
              </a:lnSpc>
              <a:spcBef>
                <a:spcPts val="1200"/>
              </a:spcBef>
              <a:buFont typeface="Arial" panose="020B0604020202020204" pitchFamily="34" charset="0"/>
              <a:buNone/>
              <a:defRPr sz="1500" b="0" i="0" kern="1200">
                <a:solidFill>
                  <a:schemeClr val="tx2"/>
                </a:solidFill>
                <a:latin typeface="Montserrat Light" pitchFamily="2" charset="77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180000" indent="-180000" algn="l" defTabSz="457200" rtl="0" eaLnBrk="1" latinLnBrk="0" hangingPunct="1">
              <a:lnSpc>
                <a:spcPct val="104000"/>
              </a:lnSpc>
              <a:spcBef>
                <a:spcPts val="300"/>
              </a:spcBef>
              <a:buClr>
                <a:schemeClr val="tx1"/>
              </a:buClr>
              <a:buSzPct val="70000"/>
              <a:buFont typeface="Wingdings 2" panose="05020102010507070707" pitchFamily="18" charset="2"/>
              <a:buChar char=""/>
              <a:defRPr sz="1500" b="0" i="0" kern="1200">
                <a:solidFill>
                  <a:schemeClr val="tx2"/>
                </a:solidFill>
                <a:latin typeface="Montserrat Light" pitchFamily="2" charset="77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360000" indent="-180000" algn="l" defTabSz="439200" rtl="0" eaLnBrk="1" latinLnBrk="0" hangingPunct="1">
              <a:lnSpc>
                <a:spcPct val="104000"/>
              </a:lnSpc>
              <a:spcBef>
                <a:spcPts val="300"/>
              </a:spcBef>
              <a:buClr>
                <a:schemeClr val="tx1"/>
              </a:buClr>
              <a:buSzPct val="70000"/>
              <a:buFont typeface="Wingdings 2" panose="05020102010507070707" pitchFamily="18" charset="2"/>
              <a:buChar char="¡"/>
              <a:defRPr sz="1500" b="0" i="0" kern="1200">
                <a:solidFill>
                  <a:schemeClr val="tx2"/>
                </a:solidFill>
                <a:latin typeface="Montserrat Light" pitchFamily="2" charset="77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561600" indent="-180000" algn="l" defTabSz="457200" rtl="0" eaLnBrk="1" latinLnBrk="0" hangingPunct="1">
              <a:lnSpc>
                <a:spcPct val="104000"/>
              </a:lnSpc>
              <a:spcBef>
                <a:spcPts val="300"/>
              </a:spcBef>
              <a:buClr>
                <a:schemeClr val="tx1"/>
              </a:buClr>
              <a:buSzPct val="70000"/>
              <a:buFont typeface="Wingdings 2" panose="05020102010507070707" pitchFamily="18" charset="2"/>
              <a:buChar char="¡"/>
              <a:defRPr sz="1500" b="0" i="0" kern="1200">
                <a:solidFill>
                  <a:schemeClr val="tx2"/>
                </a:solidFill>
                <a:latin typeface="Montserrat Light" pitchFamily="2" charset="77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756000" indent="-180000" algn="l" defTabSz="457200" rtl="0" eaLnBrk="1" latinLnBrk="0" hangingPunct="1">
              <a:lnSpc>
                <a:spcPct val="104000"/>
              </a:lnSpc>
              <a:spcBef>
                <a:spcPts val="300"/>
              </a:spcBef>
              <a:buClr>
                <a:schemeClr val="tx1"/>
              </a:buClr>
              <a:buSzPct val="70000"/>
              <a:buFont typeface="Wingdings 2" panose="05020102010507070707" pitchFamily="18" charset="2"/>
              <a:buChar char="¡"/>
              <a:defRPr sz="1500" b="0" i="0" kern="1200" baseline="0">
                <a:solidFill>
                  <a:schemeClr val="tx2"/>
                </a:solidFill>
                <a:latin typeface="Montserrat Light" pitchFamily="2" charset="77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931863" indent="-179388" algn="l" defTabSz="914400" rtl="0" eaLnBrk="1" latinLnBrk="0" hangingPunct="1">
              <a:lnSpc>
                <a:spcPct val="104000"/>
              </a:lnSpc>
              <a:spcBef>
                <a:spcPts val="300"/>
              </a:spcBef>
              <a:buClr>
                <a:schemeClr val="tx1"/>
              </a:buClr>
              <a:buSzPct val="70000"/>
              <a:buFont typeface="Wingdings 2" pitchFamily="18" charset="2"/>
              <a:buChar char=""/>
              <a:defRPr sz="1200" kern="1200">
                <a:solidFill>
                  <a:srgbClr val="00475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6pPr>
            <a:lvl7pPr marL="1090613" indent="-179388" algn="l" defTabSz="914400" rtl="0" eaLnBrk="1" latinLnBrk="0" hangingPunct="1">
              <a:lnSpc>
                <a:spcPct val="104000"/>
              </a:lnSpc>
              <a:spcBef>
                <a:spcPts val="300"/>
              </a:spcBef>
              <a:buClr>
                <a:schemeClr val="tx1"/>
              </a:buClr>
              <a:buSzPct val="70000"/>
              <a:buFont typeface="Wingdings 2" pitchFamily="18" charset="2"/>
              <a:buChar char=""/>
              <a:defRPr sz="1200" kern="1200">
                <a:solidFill>
                  <a:srgbClr val="00475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7pPr>
            <a:lvl8pPr marL="1281113" indent="-179388" algn="l" defTabSz="914400" rtl="0" eaLnBrk="1" latinLnBrk="0" hangingPunct="1">
              <a:lnSpc>
                <a:spcPct val="104000"/>
              </a:lnSpc>
              <a:spcBef>
                <a:spcPts val="300"/>
              </a:spcBef>
              <a:buClr>
                <a:schemeClr val="tx1"/>
              </a:buClr>
              <a:buSzPct val="70000"/>
              <a:buFont typeface="Wingdings 2" pitchFamily="18" charset="2"/>
              <a:buChar char=""/>
              <a:defRPr sz="1200" kern="1200">
                <a:solidFill>
                  <a:srgbClr val="00475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8pPr>
            <a:lvl9pPr marL="1474788" indent="-179388" algn="l" defTabSz="914400" rtl="0" eaLnBrk="1" latinLnBrk="0" hangingPunct="1">
              <a:lnSpc>
                <a:spcPct val="104000"/>
              </a:lnSpc>
              <a:spcBef>
                <a:spcPts val="300"/>
              </a:spcBef>
              <a:buClr>
                <a:schemeClr val="tx1"/>
              </a:buClr>
              <a:buSzPct val="70000"/>
              <a:buFont typeface="Wingdings 2" pitchFamily="18" charset="2"/>
              <a:buChar char=""/>
              <a:defRPr sz="1200" kern="1200">
                <a:solidFill>
                  <a:srgbClr val="00475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9pPr>
          </a:lstStyle>
          <a:p>
            <a:pPr marL="0" lvl="1" indent="0">
              <a:buNone/>
            </a:pPr>
            <a:r>
              <a:rPr lang="en-US" sz="1800" dirty="0">
                <a:latin typeface="Montserrat Light" panose="00000400000000000000" pitchFamily="2" charset="0"/>
              </a:rPr>
              <a:t>Participants</a:t>
            </a:r>
          </a:p>
          <a:p>
            <a:pPr lvl="2"/>
            <a:r>
              <a:rPr lang="en-US" sz="1800" dirty="0">
                <a:latin typeface="Montserrat Light" panose="00000400000000000000" pitchFamily="2" charset="0"/>
              </a:rPr>
              <a:t>Mandatory: maintainers of sub projects which are belonging to the ”API Family”</a:t>
            </a:r>
          </a:p>
          <a:p>
            <a:pPr lvl="2"/>
            <a:r>
              <a:rPr lang="en-US" sz="1800" dirty="0">
                <a:latin typeface="Montserrat Light" panose="00000400000000000000" pitchFamily="2" charset="0"/>
              </a:rPr>
              <a:t>Optional: Everyone else who is interested in the API Family and wants to contribute to it or one of its API sub projects</a:t>
            </a:r>
          </a:p>
          <a:p>
            <a:pPr lvl="1"/>
            <a:r>
              <a:rPr lang="en-US" sz="1800" dirty="0">
                <a:latin typeface="Montserrat Light" panose="00000400000000000000" pitchFamily="2" charset="0"/>
              </a:rPr>
              <a:t>Potentially an elected chair or speaker for reporting towards TSC and in All Hands calls</a:t>
            </a:r>
          </a:p>
          <a:p>
            <a:pPr lvl="1"/>
            <a:r>
              <a:rPr lang="en-US" sz="1800" dirty="0">
                <a:latin typeface="Montserrat Light" panose="00000400000000000000" pitchFamily="2" charset="0"/>
              </a:rPr>
              <a:t>Working group material organized within Wiki (overview page, meeting minutes, …), not a </a:t>
            </a:r>
            <a:r>
              <a:rPr lang="en-US" sz="1800" dirty="0" err="1">
                <a:latin typeface="Montserrat Light" panose="00000400000000000000" pitchFamily="2" charset="0"/>
              </a:rPr>
              <a:t>Github</a:t>
            </a:r>
            <a:r>
              <a:rPr lang="en-US" sz="1800" dirty="0">
                <a:latin typeface="Montserrat Light" panose="00000400000000000000" pitchFamily="2" charset="0"/>
              </a:rPr>
              <a:t> repository</a:t>
            </a:r>
          </a:p>
          <a:p>
            <a:pPr marL="0" lvl="1" indent="0">
              <a:buNone/>
            </a:pPr>
            <a:endParaRPr lang="en-US" sz="1800" dirty="0">
              <a:latin typeface="Montserrat Light" panose="00000400000000000000" pitchFamily="2" charset="0"/>
            </a:endParaRPr>
          </a:p>
          <a:p>
            <a:pPr lvl="1"/>
            <a:r>
              <a:rPr lang="en-US" sz="1800" dirty="0">
                <a:latin typeface="Montserrat Light" panose="00000400000000000000" pitchFamily="2" charset="0"/>
              </a:rPr>
              <a:t>Roadmap will be defined within the API Family</a:t>
            </a:r>
          </a:p>
          <a:p>
            <a:pPr lvl="1"/>
            <a:r>
              <a:rPr lang="en-US" sz="1800" dirty="0">
                <a:latin typeface="Montserrat Light" panose="00000400000000000000" pitchFamily="2" charset="0"/>
              </a:rPr>
              <a:t>Issues of sub projects will be either discussed within the working group meetings or in dedicated calls setup by the API sub project maintainers</a:t>
            </a:r>
          </a:p>
          <a:p>
            <a:pPr marL="381600" lvl="3" indent="0">
              <a:buNone/>
            </a:pPr>
            <a:endParaRPr lang="en-US" sz="2000" dirty="0">
              <a:latin typeface="Montserrat Light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32511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04EE375C-F701-800D-8FE8-6EE07A748199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532" imgH="530" progId="TCLayout.ActiveDocument.1">
                  <p:embed/>
                </p:oleObj>
              </mc:Choice>
              <mc:Fallback>
                <p:oleObj name="think-cell Folie" r:id="rId3" imgW="532" imgH="530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04EE375C-F701-800D-8FE8-6EE07A74819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7D742CC3-DD2D-6F61-D9C9-8DFCE6ADE0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de-DE" dirty="0"/>
              <a:t>Possible </a:t>
            </a:r>
            <a:r>
              <a:rPr lang="de-DE" dirty="0" err="1"/>
              <a:t>next</a:t>
            </a:r>
            <a:r>
              <a:rPr lang="de-DE" dirty="0"/>
              <a:t> </a:t>
            </a:r>
            <a:r>
              <a:rPr lang="de-DE" dirty="0" err="1"/>
              <a:t>steps</a:t>
            </a:r>
            <a:r>
              <a:rPr lang="de-DE" dirty="0"/>
              <a:t> 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FD1C390-1E64-EE28-AA13-E1719F974C6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44373" y="1890346"/>
            <a:ext cx="10770652" cy="4124383"/>
          </a:xfrm>
        </p:spPr>
        <p:txBody>
          <a:bodyPr/>
          <a:lstStyle/>
          <a:p>
            <a:pPr marL="180000" lvl="2" indent="0">
              <a:buNone/>
            </a:pPr>
            <a:endParaRPr lang="en-US" sz="2000" dirty="0">
              <a:latin typeface="Montserrat Light" panose="00000400000000000000" pitchFamily="2" charset="0"/>
            </a:endParaRPr>
          </a:p>
          <a:p>
            <a:pPr lvl="3"/>
            <a:endParaRPr lang="en-US" sz="2000" dirty="0">
              <a:latin typeface="Montserrat Light" panose="00000400000000000000" pitchFamily="2" charset="0"/>
            </a:endParaRPr>
          </a:p>
        </p:txBody>
      </p:sp>
      <p:sp>
        <p:nvSpPr>
          <p:cNvPr id="5" name="Inhaltsplatzhalter 2">
            <a:extLst>
              <a:ext uri="{FF2B5EF4-FFF2-40B4-BE49-F238E27FC236}">
                <a16:creationId xmlns:a16="http://schemas.microsoft.com/office/drawing/2014/main" id="{22E1C5E2-ADDB-03DD-EAA5-B997801919E5}"/>
              </a:ext>
            </a:extLst>
          </p:cNvPr>
          <p:cNvSpPr txBox="1">
            <a:spLocks/>
          </p:cNvSpPr>
          <p:nvPr/>
        </p:nvSpPr>
        <p:spPr>
          <a:xfrm>
            <a:off x="5183618" y="1890345"/>
            <a:ext cx="4739245" cy="412438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457200" rtl="0" eaLnBrk="1" latinLnBrk="0" hangingPunct="1">
              <a:lnSpc>
                <a:spcPct val="104000"/>
              </a:lnSpc>
              <a:spcBef>
                <a:spcPts val="1200"/>
              </a:spcBef>
              <a:buFont typeface="Arial" panose="020B0604020202020204" pitchFamily="34" charset="0"/>
              <a:buNone/>
              <a:defRPr sz="1500" b="0" i="0" kern="1200">
                <a:solidFill>
                  <a:schemeClr val="tx2"/>
                </a:solidFill>
                <a:latin typeface="Montserrat Light" pitchFamily="2" charset="77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180000" indent="-180000" algn="l" defTabSz="457200" rtl="0" eaLnBrk="1" latinLnBrk="0" hangingPunct="1">
              <a:lnSpc>
                <a:spcPct val="104000"/>
              </a:lnSpc>
              <a:spcBef>
                <a:spcPts val="300"/>
              </a:spcBef>
              <a:buClr>
                <a:schemeClr val="tx1"/>
              </a:buClr>
              <a:buSzPct val="70000"/>
              <a:buFont typeface="Wingdings 2" panose="05020102010507070707" pitchFamily="18" charset="2"/>
              <a:buChar char=""/>
              <a:defRPr sz="1500" b="0" i="0" kern="1200">
                <a:solidFill>
                  <a:schemeClr val="tx2"/>
                </a:solidFill>
                <a:latin typeface="Montserrat Light" pitchFamily="2" charset="77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360000" indent="-180000" algn="l" defTabSz="439200" rtl="0" eaLnBrk="1" latinLnBrk="0" hangingPunct="1">
              <a:lnSpc>
                <a:spcPct val="104000"/>
              </a:lnSpc>
              <a:spcBef>
                <a:spcPts val="300"/>
              </a:spcBef>
              <a:buClr>
                <a:schemeClr val="tx1"/>
              </a:buClr>
              <a:buSzPct val="70000"/>
              <a:buFont typeface="Wingdings 2" panose="05020102010507070707" pitchFamily="18" charset="2"/>
              <a:buChar char="¡"/>
              <a:defRPr sz="1500" b="0" i="0" kern="1200">
                <a:solidFill>
                  <a:schemeClr val="tx2"/>
                </a:solidFill>
                <a:latin typeface="Montserrat Light" pitchFamily="2" charset="77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561600" indent="-180000" algn="l" defTabSz="457200" rtl="0" eaLnBrk="1" latinLnBrk="0" hangingPunct="1">
              <a:lnSpc>
                <a:spcPct val="104000"/>
              </a:lnSpc>
              <a:spcBef>
                <a:spcPts val="300"/>
              </a:spcBef>
              <a:buClr>
                <a:schemeClr val="tx1"/>
              </a:buClr>
              <a:buSzPct val="70000"/>
              <a:buFont typeface="Wingdings 2" panose="05020102010507070707" pitchFamily="18" charset="2"/>
              <a:buChar char="¡"/>
              <a:defRPr sz="1500" b="0" i="0" kern="1200">
                <a:solidFill>
                  <a:schemeClr val="tx2"/>
                </a:solidFill>
                <a:latin typeface="Montserrat Light" pitchFamily="2" charset="77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756000" indent="-180000" algn="l" defTabSz="457200" rtl="0" eaLnBrk="1" latinLnBrk="0" hangingPunct="1">
              <a:lnSpc>
                <a:spcPct val="104000"/>
              </a:lnSpc>
              <a:spcBef>
                <a:spcPts val="300"/>
              </a:spcBef>
              <a:buClr>
                <a:schemeClr val="tx1"/>
              </a:buClr>
              <a:buSzPct val="70000"/>
              <a:buFont typeface="Wingdings 2" panose="05020102010507070707" pitchFamily="18" charset="2"/>
              <a:buChar char="¡"/>
              <a:defRPr sz="1500" b="0" i="0" kern="1200" baseline="0">
                <a:solidFill>
                  <a:schemeClr val="tx2"/>
                </a:solidFill>
                <a:latin typeface="Montserrat Light" pitchFamily="2" charset="77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931863" indent="-179388" algn="l" defTabSz="914400" rtl="0" eaLnBrk="1" latinLnBrk="0" hangingPunct="1">
              <a:lnSpc>
                <a:spcPct val="104000"/>
              </a:lnSpc>
              <a:spcBef>
                <a:spcPts val="300"/>
              </a:spcBef>
              <a:buClr>
                <a:schemeClr val="tx1"/>
              </a:buClr>
              <a:buSzPct val="70000"/>
              <a:buFont typeface="Wingdings 2" pitchFamily="18" charset="2"/>
              <a:buChar char=""/>
              <a:defRPr sz="1200" kern="1200">
                <a:solidFill>
                  <a:srgbClr val="00475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6pPr>
            <a:lvl7pPr marL="1090613" indent="-179388" algn="l" defTabSz="914400" rtl="0" eaLnBrk="1" latinLnBrk="0" hangingPunct="1">
              <a:lnSpc>
                <a:spcPct val="104000"/>
              </a:lnSpc>
              <a:spcBef>
                <a:spcPts val="300"/>
              </a:spcBef>
              <a:buClr>
                <a:schemeClr val="tx1"/>
              </a:buClr>
              <a:buSzPct val="70000"/>
              <a:buFont typeface="Wingdings 2" pitchFamily="18" charset="2"/>
              <a:buChar char=""/>
              <a:defRPr sz="1200" kern="1200">
                <a:solidFill>
                  <a:srgbClr val="00475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7pPr>
            <a:lvl8pPr marL="1281113" indent="-179388" algn="l" defTabSz="914400" rtl="0" eaLnBrk="1" latinLnBrk="0" hangingPunct="1">
              <a:lnSpc>
                <a:spcPct val="104000"/>
              </a:lnSpc>
              <a:spcBef>
                <a:spcPts val="300"/>
              </a:spcBef>
              <a:buClr>
                <a:schemeClr val="tx1"/>
              </a:buClr>
              <a:buSzPct val="70000"/>
              <a:buFont typeface="Wingdings 2" pitchFamily="18" charset="2"/>
              <a:buChar char=""/>
              <a:defRPr sz="1200" kern="1200">
                <a:solidFill>
                  <a:srgbClr val="00475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8pPr>
            <a:lvl9pPr marL="1474788" indent="-179388" algn="l" defTabSz="914400" rtl="0" eaLnBrk="1" latinLnBrk="0" hangingPunct="1">
              <a:lnSpc>
                <a:spcPct val="104000"/>
              </a:lnSpc>
              <a:spcBef>
                <a:spcPts val="300"/>
              </a:spcBef>
              <a:buClr>
                <a:schemeClr val="tx1"/>
              </a:buClr>
              <a:buSzPct val="70000"/>
              <a:buFont typeface="Wingdings 2" pitchFamily="18" charset="2"/>
              <a:buChar char=""/>
              <a:defRPr sz="1200" kern="1200">
                <a:solidFill>
                  <a:srgbClr val="00475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9pPr>
          </a:lstStyle>
          <a:p>
            <a:endParaRPr lang="de-DE" sz="2000" dirty="0">
              <a:latin typeface="Montserrat Light" panose="00000400000000000000" pitchFamily="2" charset="0"/>
            </a:endParaRPr>
          </a:p>
        </p:txBody>
      </p:sp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A6E5462A-EAC8-6C89-699F-A71ADCC1C4F6}"/>
              </a:ext>
            </a:extLst>
          </p:cNvPr>
          <p:cNvSpPr txBox="1">
            <a:spLocks/>
          </p:cNvSpPr>
          <p:nvPr/>
        </p:nvSpPr>
        <p:spPr>
          <a:xfrm>
            <a:off x="596773" y="2042746"/>
            <a:ext cx="10770652" cy="412438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457200" rtl="0" eaLnBrk="1" latinLnBrk="0" hangingPunct="1">
              <a:lnSpc>
                <a:spcPct val="104000"/>
              </a:lnSpc>
              <a:spcBef>
                <a:spcPts val="1200"/>
              </a:spcBef>
              <a:buFont typeface="Arial" panose="020B0604020202020204" pitchFamily="34" charset="0"/>
              <a:buNone/>
              <a:defRPr sz="1500" b="0" i="0" kern="1200">
                <a:solidFill>
                  <a:schemeClr val="tx2"/>
                </a:solidFill>
                <a:latin typeface="Montserrat Light" pitchFamily="2" charset="77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180000" indent="-180000" algn="l" defTabSz="457200" rtl="0" eaLnBrk="1" latinLnBrk="0" hangingPunct="1">
              <a:lnSpc>
                <a:spcPct val="104000"/>
              </a:lnSpc>
              <a:spcBef>
                <a:spcPts val="300"/>
              </a:spcBef>
              <a:buClr>
                <a:schemeClr val="tx1"/>
              </a:buClr>
              <a:buSzPct val="70000"/>
              <a:buFont typeface="Wingdings 2" panose="05020102010507070707" pitchFamily="18" charset="2"/>
              <a:buChar char=""/>
              <a:defRPr sz="1500" b="0" i="0" kern="1200">
                <a:solidFill>
                  <a:schemeClr val="tx2"/>
                </a:solidFill>
                <a:latin typeface="Montserrat Light" pitchFamily="2" charset="77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360000" indent="-180000" algn="l" defTabSz="439200" rtl="0" eaLnBrk="1" latinLnBrk="0" hangingPunct="1">
              <a:lnSpc>
                <a:spcPct val="104000"/>
              </a:lnSpc>
              <a:spcBef>
                <a:spcPts val="300"/>
              </a:spcBef>
              <a:buClr>
                <a:schemeClr val="tx1"/>
              </a:buClr>
              <a:buSzPct val="70000"/>
              <a:buFont typeface="Wingdings 2" panose="05020102010507070707" pitchFamily="18" charset="2"/>
              <a:buChar char="¡"/>
              <a:defRPr sz="1500" b="0" i="0" kern="1200">
                <a:solidFill>
                  <a:schemeClr val="tx2"/>
                </a:solidFill>
                <a:latin typeface="Montserrat Light" pitchFamily="2" charset="77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561600" indent="-180000" algn="l" defTabSz="457200" rtl="0" eaLnBrk="1" latinLnBrk="0" hangingPunct="1">
              <a:lnSpc>
                <a:spcPct val="104000"/>
              </a:lnSpc>
              <a:spcBef>
                <a:spcPts val="300"/>
              </a:spcBef>
              <a:buClr>
                <a:schemeClr val="tx1"/>
              </a:buClr>
              <a:buSzPct val="70000"/>
              <a:buFont typeface="Wingdings 2" panose="05020102010507070707" pitchFamily="18" charset="2"/>
              <a:buChar char="¡"/>
              <a:defRPr sz="1500" b="0" i="0" kern="1200">
                <a:solidFill>
                  <a:schemeClr val="tx2"/>
                </a:solidFill>
                <a:latin typeface="Montserrat Light" pitchFamily="2" charset="77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756000" indent="-180000" algn="l" defTabSz="457200" rtl="0" eaLnBrk="1" latinLnBrk="0" hangingPunct="1">
              <a:lnSpc>
                <a:spcPct val="104000"/>
              </a:lnSpc>
              <a:spcBef>
                <a:spcPts val="300"/>
              </a:spcBef>
              <a:buClr>
                <a:schemeClr val="tx1"/>
              </a:buClr>
              <a:buSzPct val="70000"/>
              <a:buFont typeface="Wingdings 2" panose="05020102010507070707" pitchFamily="18" charset="2"/>
              <a:buChar char="¡"/>
              <a:defRPr sz="1500" b="0" i="0" kern="1200" baseline="0">
                <a:solidFill>
                  <a:schemeClr val="tx2"/>
                </a:solidFill>
                <a:latin typeface="Montserrat Light" pitchFamily="2" charset="77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931863" indent="-179388" algn="l" defTabSz="914400" rtl="0" eaLnBrk="1" latinLnBrk="0" hangingPunct="1">
              <a:lnSpc>
                <a:spcPct val="104000"/>
              </a:lnSpc>
              <a:spcBef>
                <a:spcPts val="300"/>
              </a:spcBef>
              <a:buClr>
                <a:schemeClr val="tx1"/>
              </a:buClr>
              <a:buSzPct val="70000"/>
              <a:buFont typeface="Wingdings 2" pitchFamily="18" charset="2"/>
              <a:buChar char=""/>
              <a:defRPr sz="1200" kern="1200">
                <a:solidFill>
                  <a:srgbClr val="00475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6pPr>
            <a:lvl7pPr marL="1090613" indent="-179388" algn="l" defTabSz="914400" rtl="0" eaLnBrk="1" latinLnBrk="0" hangingPunct="1">
              <a:lnSpc>
                <a:spcPct val="104000"/>
              </a:lnSpc>
              <a:spcBef>
                <a:spcPts val="300"/>
              </a:spcBef>
              <a:buClr>
                <a:schemeClr val="tx1"/>
              </a:buClr>
              <a:buSzPct val="70000"/>
              <a:buFont typeface="Wingdings 2" pitchFamily="18" charset="2"/>
              <a:buChar char=""/>
              <a:defRPr sz="1200" kern="1200">
                <a:solidFill>
                  <a:srgbClr val="00475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7pPr>
            <a:lvl8pPr marL="1281113" indent="-179388" algn="l" defTabSz="914400" rtl="0" eaLnBrk="1" latinLnBrk="0" hangingPunct="1">
              <a:lnSpc>
                <a:spcPct val="104000"/>
              </a:lnSpc>
              <a:spcBef>
                <a:spcPts val="300"/>
              </a:spcBef>
              <a:buClr>
                <a:schemeClr val="tx1"/>
              </a:buClr>
              <a:buSzPct val="70000"/>
              <a:buFont typeface="Wingdings 2" pitchFamily="18" charset="2"/>
              <a:buChar char=""/>
              <a:defRPr sz="1200" kern="1200">
                <a:solidFill>
                  <a:srgbClr val="00475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8pPr>
            <a:lvl9pPr marL="1474788" indent="-179388" algn="l" defTabSz="914400" rtl="0" eaLnBrk="1" latinLnBrk="0" hangingPunct="1">
              <a:lnSpc>
                <a:spcPct val="104000"/>
              </a:lnSpc>
              <a:spcBef>
                <a:spcPts val="300"/>
              </a:spcBef>
              <a:buClr>
                <a:schemeClr val="tx1"/>
              </a:buClr>
              <a:buSzPct val="70000"/>
              <a:buFont typeface="Wingdings 2" pitchFamily="18" charset="2"/>
              <a:buChar char=""/>
              <a:defRPr sz="1200" kern="1200">
                <a:solidFill>
                  <a:srgbClr val="00475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9pPr>
          </a:lstStyle>
          <a:p>
            <a:pPr lvl="3">
              <a:buFont typeface="Wingdings" pitchFamily="2" charset="2"/>
              <a:buChar char="q"/>
            </a:pPr>
            <a:r>
              <a:rPr lang="en-US" sz="2000" dirty="0">
                <a:latin typeface="Montserrat Light" panose="00000400000000000000" pitchFamily="2" charset="0"/>
              </a:rPr>
              <a:t>Create an issue within Governance with the problem statement and solution proposal</a:t>
            </a:r>
          </a:p>
          <a:p>
            <a:pPr lvl="3">
              <a:buFont typeface="Wingdings" pitchFamily="2" charset="2"/>
              <a:buChar char="q"/>
            </a:pPr>
            <a:r>
              <a:rPr lang="en-US" sz="2000" dirty="0">
                <a:latin typeface="Montserrat Light" panose="00000400000000000000" pitchFamily="2" charset="0"/>
              </a:rPr>
              <a:t>Analyze needed changes within the Project Charter and Project Structure and Roles documents to establish the working groups</a:t>
            </a:r>
          </a:p>
          <a:p>
            <a:pPr lvl="3">
              <a:buFont typeface="Wingdings" pitchFamily="2" charset="2"/>
              <a:buChar char="q"/>
            </a:pPr>
            <a:r>
              <a:rPr lang="en-US" sz="2000" dirty="0">
                <a:latin typeface="Montserrat Light" panose="00000400000000000000" pitchFamily="2" charset="0"/>
              </a:rPr>
              <a:t>Create a proposal for initial set of working groups for API families and APIs belonging to them</a:t>
            </a:r>
          </a:p>
          <a:p>
            <a:pPr lvl="4">
              <a:buFont typeface="Wingdings" pitchFamily="2" charset="2"/>
              <a:buChar char="§"/>
            </a:pPr>
            <a:r>
              <a:rPr lang="en-US" sz="2000" dirty="0">
                <a:latin typeface="Montserrat Light" panose="00000400000000000000" pitchFamily="2" charset="0"/>
              </a:rPr>
              <a:t>not all API sub projects need immediately moved into a working group – well running projects shouldn’t be disturbed</a:t>
            </a:r>
          </a:p>
          <a:p>
            <a:pPr lvl="4">
              <a:buFont typeface="Wingdings" pitchFamily="2" charset="2"/>
              <a:buChar char="§"/>
            </a:pPr>
            <a:r>
              <a:rPr lang="en-US" sz="2000" dirty="0">
                <a:latin typeface="Montserrat Light" panose="00000400000000000000" pitchFamily="2" charset="0"/>
              </a:rPr>
              <a:t>c</a:t>
            </a:r>
            <a:r>
              <a:rPr lang="en-US" sz="2000">
                <a:latin typeface="Montserrat Light" panose="00000400000000000000" pitchFamily="2" charset="0"/>
              </a:rPr>
              <a:t>riteria </a:t>
            </a:r>
            <a:r>
              <a:rPr lang="en-US" sz="2000" dirty="0">
                <a:latin typeface="Montserrat Light" panose="00000400000000000000" pitchFamily="2" charset="0"/>
              </a:rPr>
              <a:t>could be that the same people managing the APIs anyway and/or the APIs are content wise related (e.g. </a:t>
            </a:r>
            <a:r>
              <a:rPr lang="en-US" sz="2000" dirty="0" err="1">
                <a:latin typeface="Montserrat Light" panose="00000400000000000000" pitchFamily="2" charset="0"/>
              </a:rPr>
              <a:t>ClickToDial</a:t>
            </a:r>
            <a:r>
              <a:rPr lang="en-US" sz="2000" dirty="0">
                <a:latin typeface="Montserrat Light" panose="00000400000000000000" pitchFamily="2" charset="0"/>
              </a:rPr>
              <a:t> and WebRTC)</a:t>
            </a:r>
          </a:p>
          <a:p>
            <a:pPr marL="381600" lvl="3" indent="0">
              <a:buNone/>
            </a:pPr>
            <a:endParaRPr lang="en-US" sz="2000" dirty="0">
              <a:latin typeface="Montserrat Light" panose="00000400000000000000" pitchFamily="2" charset="0"/>
            </a:endParaRPr>
          </a:p>
          <a:p>
            <a:pPr marL="381600" lvl="3" indent="0">
              <a:buNone/>
            </a:pPr>
            <a:endParaRPr lang="en-US" sz="2000" dirty="0">
              <a:latin typeface="Montserrat Light" panose="00000400000000000000" pitchFamily="2" charset="0"/>
            </a:endParaRPr>
          </a:p>
          <a:p>
            <a:pPr lvl="3">
              <a:buFont typeface="Wingdings" pitchFamily="2" charset="2"/>
              <a:buChar char="q"/>
            </a:pPr>
            <a:endParaRPr lang="en-US" sz="2000" dirty="0">
              <a:latin typeface="Montserrat Light" panose="00000400000000000000" pitchFamily="2" charset="0"/>
            </a:endParaRPr>
          </a:p>
          <a:p>
            <a:pPr lvl="3">
              <a:buFont typeface="Wingdings" pitchFamily="2" charset="2"/>
              <a:buChar char="q"/>
            </a:pPr>
            <a:endParaRPr lang="en-US" sz="2000" dirty="0">
              <a:latin typeface="Montserrat Light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816605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180"/>
  <p:tag name="ARTICULATE_PROJECT_OPEN" val="0"/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Detecon_Master">
  <a:themeElements>
    <a:clrScheme name="2FB8AE">
      <a:dk1>
        <a:srgbClr val="000000"/>
      </a:dk1>
      <a:lt1>
        <a:srgbClr val="FFFFFF"/>
      </a:lt1>
      <a:dk2>
        <a:srgbClr val="404041"/>
      </a:dk2>
      <a:lt2>
        <a:srgbClr val="EEEEEE"/>
      </a:lt2>
      <a:accent1>
        <a:srgbClr val="06C5F8"/>
      </a:accent1>
      <a:accent2>
        <a:srgbClr val="3A9BF3"/>
      </a:accent2>
      <a:accent3>
        <a:srgbClr val="2FB8AE"/>
      </a:accent3>
      <a:accent4>
        <a:srgbClr val="BECA41"/>
      </a:accent4>
      <a:accent5>
        <a:srgbClr val="FDBF11"/>
      </a:accent5>
      <a:accent6>
        <a:srgbClr val="E21075"/>
      </a:accent6>
      <a:hlink>
        <a:srgbClr val="3A9BF3"/>
      </a:hlink>
      <a:folHlink>
        <a:srgbClr val="3A9BF3"/>
      </a:folHlink>
    </a:clrScheme>
    <a:fontScheme name="Detec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D0D0D0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custClrLst>
    <a:custClr name="Gelb Hell">
      <a:srgbClr val="FFDE5D"/>
    </a:custClr>
    <a:custClr name="Gelb Dunkel">
      <a:srgbClr val="DBAD39"/>
    </a:custClr>
    <a:custClr name="Orange Hell">
      <a:srgbClr val="FFB356"/>
    </a:custClr>
    <a:custClr name="Orange Dunkel">
      <a:srgbClr val="D48936"/>
    </a:custClr>
    <a:custClr name="Hellblau Hell">
      <a:srgbClr val="7ECBF5"/>
    </a:custClr>
    <a:custClr name="Hellblau Dunkel">
      <a:srgbClr val="317CB3"/>
    </a:custClr>
    <a:custClr name="Dunkelblau Hell">
      <a:srgbClr val="529AD6"/>
    </a:custClr>
    <a:custClr name="Dunkelblau Dunkel">
      <a:srgbClr val="235482"/>
    </a:custClr>
    <a:custClr name="Petrol Hell">
      <a:srgbClr val="65C8C0"/>
    </a:custClr>
    <a:custClr name="Petrol Dunkel">
      <a:srgbClr val="218076"/>
    </a:custClr>
    <a:custClr name="Grün Hell">
      <a:srgbClr val="CFD873"/>
    </a:custClr>
    <a:custClr name="Grün Dunkel">
      <a:srgbClr val="889130"/>
    </a:custClr>
    <a:custClr name="Schwarz">
      <a:srgbClr val="000000"/>
    </a:custClr>
    <a:custClr name="Grau 38">
      <a:srgbClr val="262626"/>
    </a:custClr>
    <a:custClr name="Grau 5">
      <a:srgbClr val="4B4B4B"/>
    </a:custClr>
    <a:custClr name="Grau 3">
      <a:srgbClr val="6C6C6C"/>
    </a:custClr>
    <a:custClr name="Grau 2">
      <a:srgbClr val="7C7C7C"/>
    </a:custClr>
    <a:custClr name="Grau 1">
      <a:srgbClr val="A4A4A4"/>
    </a:custClr>
    <a:custClr name="Grau 6">
      <a:srgbClr val="D0D0D0"/>
    </a:custClr>
    <a:custClr name="Grau 230">
      <a:srgbClr val="E6E6E6"/>
    </a:custClr>
    <a:custClr name="Grau 4">
      <a:srgbClr val="EDEDED"/>
    </a:custClr>
  </a:custClrLst>
  <a:extLst>
    <a:ext uri="{05A4C25C-085E-4340-85A3-A5531E510DB2}">
      <thm15:themeFamily xmlns:thm15="http://schemas.microsoft.com/office/thememl/2012/main" name="CAMARA Master Template.potx" id="{04A64C77-3702-487F-8FF4-D54C7EDECC02}" vid="{74A7C627-616C-49F6-8964-9251D8F235AF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97396690-0b91-46d2-ad5a-06f45914e19c">
      <UserInfo>
        <DisplayName/>
        <AccountId xsi:nil="true"/>
        <AccountType/>
      </UserInfo>
    </SharedWithUsers>
    <lcf76f155ced4ddcb4097134ff3c332f xmlns="6126070c-0864-4b03-b2dc-aab5d8c39348">
      <Terms xmlns="http://schemas.microsoft.com/office/infopath/2007/PartnerControls"/>
    </lcf76f155ced4ddcb4097134ff3c332f>
    <TaxCatchAll xmlns="97396690-0b91-46d2-ad5a-06f45914e19c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44AD662EB7A25499208DD4235E5F8D6" ma:contentTypeVersion="17" ma:contentTypeDescription="Ein neues Dokument erstellen." ma:contentTypeScope="" ma:versionID="e182a991176a11e6fd39ea86269ab0ff">
  <xsd:schema xmlns:xsd="http://www.w3.org/2001/XMLSchema" xmlns:xs="http://www.w3.org/2001/XMLSchema" xmlns:p="http://schemas.microsoft.com/office/2006/metadata/properties" xmlns:ns2="6126070c-0864-4b03-b2dc-aab5d8c39348" xmlns:ns3="97396690-0b91-46d2-ad5a-06f45914e19c" targetNamespace="http://schemas.microsoft.com/office/2006/metadata/properties" ma:root="true" ma:fieldsID="12521eb311d5836c2c2d10f7da0fffbd" ns2:_="" ns3:_="">
    <xsd:import namespace="6126070c-0864-4b03-b2dc-aab5d8c39348"/>
    <xsd:import namespace="97396690-0b91-46d2-ad5a-06f45914e1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LengthInSecond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126070c-0864-4b03-b2dc-aab5d8c3934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Bildmarkierungen" ma:readOnly="false" ma:fieldId="{5cf76f15-5ced-4ddc-b409-7134ff3c332f}" ma:taxonomyMulti="true" ma:sspId="55a6c181-b3a6-4e6d-958a-84db063416a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396690-0b91-46d2-ad5a-06f45914e19c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fee948aa-5406-442d-a9f3-76bef890740c}" ma:internalName="TaxCatchAll" ma:showField="CatchAllData" ma:web="97396690-0b91-46d2-ad5a-06f45914e1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B42D622-CDD9-4675-9A05-EA7BA0F70DB0}">
  <ds:schemaRefs>
    <ds:schemaRef ds:uri="http://schemas.microsoft.com/office/2006/metadata/properties"/>
    <ds:schemaRef ds:uri="http://schemas.microsoft.com/office/infopath/2007/PartnerControls"/>
    <ds:schemaRef ds:uri="97396690-0b91-46d2-ad5a-06f45914e19c"/>
    <ds:schemaRef ds:uri="6126070c-0864-4b03-b2dc-aab5d8c39348"/>
  </ds:schemaRefs>
</ds:datastoreItem>
</file>

<file path=customXml/itemProps2.xml><?xml version="1.0" encoding="utf-8"?>
<ds:datastoreItem xmlns:ds="http://schemas.openxmlformats.org/officeDocument/2006/customXml" ds:itemID="{61F0326B-7C1A-45A3-8DA0-69177D7DF15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7B645B9-A9E2-4EDD-B6E0-BBB9E963FD8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126070c-0864-4b03-b2dc-aab5d8c39348"/>
    <ds:schemaRef ds:uri="97396690-0b91-46d2-ad5a-06f45914e19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>
  <clbl:label id="{07222825-62ea-40f3-96b5-5375c07996e2}" enabled="1" method="Privileged" siteId="{90c7a20a-f34b-40bf-bc48-b9253b6f5d20}" removed="0"/>
  <clbl:label id="{bde4dffc-4b60-4cf6-8b04-a5eeb25f5c4f}" enabled="0" method="" siteId="{bde4dffc-4b60-4cf6-8b04-a5eeb25f5c4f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CAMARA Master Template</Template>
  <TotalTime>820</TotalTime>
  <Words>632</Words>
  <Application>Microsoft Macintosh PowerPoint</Application>
  <PresentationFormat>Custom</PresentationFormat>
  <Paragraphs>48</Paragraphs>
  <Slides>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6" baseType="lpstr">
      <vt:lpstr>FlexoSoft</vt:lpstr>
      <vt:lpstr>Calibri</vt:lpstr>
      <vt:lpstr>Wingdings</vt:lpstr>
      <vt:lpstr>Montserrat</vt:lpstr>
      <vt:lpstr>Arial</vt:lpstr>
      <vt:lpstr>Open Sans</vt:lpstr>
      <vt:lpstr>Wingdings 2</vt:lpstr>
      <vt:lpstr>Montserrat Light</vt:lpstr>
      <vt:lpstr>Detecon_Master</vt:lpstr>
      <vt:lpstr>think-cell Folie</vt:lpstr>
      <vt:lpstr>PowerPoint Presentation</vt:lpstr>
      <vt:lpstr>Intro</vt:lpstr>
      <vt:lpstr>Problem: Heterogenous project and repository structure</vt:lpstr>
      <vt:lpstr>„API Families“ = Working Groups „APIs“ = Sub Projects</vt:lpstr>
      <vt:lpstr>What would be an „API Family“ Working Group? </vt:lpstr>
      <vt:lpstr>Possible next steps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Kümmerle, Markus</dc:creator>
  <cp:lastModifiedBy>Herbert Damker</cp:lastModifiedBy>
  <cp:revision>26</cp:revision>
  <dcterms:created xsi:type="dcterms:W3CDTF">2023-03-22T16:25:12Z</dcterms:created>
  <dcterms:modified xsi:type="dcterms:W3CDTF">2023-11-01T20:51:15Z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0x010100044AD662EB7A25499208DD4235E5F8D6</vt:lpwstr>
  </property>
  <property fmtid="{D5CDD505-2E9C-101B-9397-08002B2CF9AE}" pid="4" name="ClassificationContentMarkingFooterText">
    <vt:lpwstr>Orange Restricted</vt:lpwstr>
  </property>
</Properties>
</file>