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4" r:id="rId5"/>
  </p:sldMasterIdLst>
  <p:notesMasterIdLst>
    <p:notesMasterId r:id="rId10"/>
  </p:notesMasterIdLst>
  <p:sldIdLst>
    <p:sldId id="272" r:id="rId6"/>
    <p:sldId id="316" r:id="rId7"/>
    <p:sldId id="325" r:id="rId8"/>
    <p:sldId id="326" r:id="rId9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467D79-1616-4639-535C-08C7E550CFF6}" name="Page, Jason S" initials="PS" userId="S::jason.page@charter.com::45d8c7da-04e8-4598-9b6b-d26b7089572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xudan-XD" initials="XD" lastIdx="1" clrIdx="0"/>
  <p:cmAuthor id="2" name="Administrator" initials="l" lastIdx="1" clrIdx="1"/>
  <p:cmAuthor id="3" name="作者" initials="A" lastIdx="0" clrIdx="2"/>
  <p:cmAuthor id="4" name="HP" initials="H" lastIdx="4" clrIdx="3"/>
  <p:cmAuthor id="5" name="宋洁然" initials="宋" lastIdx="2" clrIdx="1"/>
  <p:cmAuthor id="6" name="ming qiu" initials="m" lastIdx="17" clrIdx="1"/>
  <p:cmAuthor id="7" name="1206988966@qq.com" initials="1" lastIdx="1" clrIdx="2"/>
  <p:cmAuthor id="8" name="姜伟光" initials="姜" lastIdx="1" clrIdx="0"/>
  <p:cmAuthor id="9" name="ASUS" initials="A" lastIdx="28" clrIdx="4"/>
  <p:cmAuthor id="10" name="lenovo" initials="l" lastIdx="6" clrIdx="2"/>
  <p:cmAuthor id="11" name="xiedk" initials="x" lastIdx="2" clrIdx="10"/>
  <p:cmAuthor id="12" name="未知用户1" initials="未知用户1" lastIdx="2" clrIdx="11"/>
  <p:cmAuthor id="13" name="马云飞10014438" initials="马" lastIdx="4" clrIdx="0"/>
  <p:cmAuthor id="14" name="10077969" initials="10077969" lastIdx="2" clrIdx="13"/>
  <p:cmAuthor id="15" name="康浩杰|hnkanghaojie" initials="A" lastIdx="1" clrIdx="14"/>
  <p:cmAuthor id="16" name="孟伟伟" initials="孟" lastIdx="1" clrIdx="15"/>
  <p:cmAuthor id="17" name="dongrp" initials="d" lastIdx="1" clrIdx="16"/>
  <p:cmAuthor id="18" name="hc" initials="h" lastIdx="1" clrIdx="17"/>
  <p:cmAuthor id="19" name="Saku Uchikawa" initials="S" lastIdx="11" clrIdx="0"/>
  <p:cmAuthor id="20" name="00065088" initials="0" lastIdx="2" clrIdx="19"/>
  <p:cmAuthor id="21" name="10066351" initials="1" lastIdx="2" clrIdx="0"/>
  <p:cmAuthor id="22" name="蔡建楠" initials="caijianna" lastIdx="15" clrIdx="17"/>
  <p:cmAuthor id="23" name="赵诚荣10027092" initials="赵" lastIdx="2" clrIdx="25"/>
  <p:cmAuthor id="24" name="李蕾00009994" initials="李" lastIdx="6" clrIdx="17"/>
  <p:cmAuthor id="25" name="wyz" initials="w" lastIdx="1" clrIdx="24"/>
  <p:cmAuthor id="26" name="10270945" initials="1" lastIdx="1" clrIdx="25"/>
  <p:cmAuthor id="27" name="10295142" initials="1" lastIdx="1" clrIdx="26"/>
  <p:cmAuthor id="28" name="Hou Yingfeng" initials="H" lastIdx="10" clrIdx="23"/>
  <p:cmAuthor id="30" name="10056791" initials="ZTE" lastIdx="1" clrIdx="29"/>
  <p:cmAuthor id="31" name="Author" initials="A" lastIdx="0" clrIdx="30"/>
  <p:cmAuthor id="32" name="李楠10047711" initials="李楠10047711" lastIdx="2" clrIdx="31"/>
  <p:cmAuthor id="76" name="许 志军" initials="许" lastIdx="1" clrIdx="25"/>
  <p:cmAuthor id="33" name="610007" initials="6" lastIdx="0" clrIdx="32"/>
  <p:cmAuthor id="77" name="欧 志芳" initials="欧" lastIdx="1" clrIdx="26"/>
  <p:cmAuthor id="34" name="Jason" initials="J" lastIdx="18" clrIdx="33"/>
  <p:cmAuthor id="35" name="stephen" initials="s" lastIdx="1" clrIdx="3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FF3"/>
    <a:srgbClr val="2DA6D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6"/>
    <p:restoredTop sz="94739"/>
  </p:normalViewPr>
  <p:slideViewPr>
    <p:cSldViewPr snapToGrid="0">
      <p:cViewPr varScale="1">
        <p:scale>
          <a:sx n="200" d="100"/>
          <a:sy n="200" d="100"/>
        </p:scale>
        <p:origin x="1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679B6-DFB9-465D-BCF7-63C3CDB22F53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DE9C1-3A93-4484-ADD9-54060A054C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721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17DD0-38E7-46ED-A2FE-994A5C249761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622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DE9C1-3A93-4484-ADD9-54060A054C8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308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DE9C1-3A93-4484-ADD9-54060A054C8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30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1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2"/>
          <a:ext cx="1679" cy="1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12700" imgH="12700" progId="TCLayout.ActiveDocument.1">
                  <p:embed/>
                </p:oleObj>
              </mc:Choice>
              <mc:Fallback>
                <p:oleObj name="think-cell Folie" r:id="rId3" imgW="12700" imgH="1270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2"/>
                        <a:ext cx="1679" cy="1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28916" y="497258"/>
            <a:ext cx="3684694" cy="7089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" y="0"/>
            <a:ext cx="8382468" cy="1786654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70211" y="436920"/>
            <a:ext cx="11580552" cy="829647"/>
          </a:xfrm>
          <a:prstGeom prst="rect">
            <a:avLst/>
          </a:prstGeom>
        </p:spPr>
        <p:txBody>
          <a:bodyPr vert="horz"/>
          <a:lstStyle>
            <a:lvl1pPr>
              <a:defRPr b="0" i="0">
                <a:solidFill>
                  <a:schemeClr val="bg1"/>
                </a:solidFill>
                <a:latin typeface="Montserrat Light" pitchFamily="2" charset="77"/>
              </a:defRPr>
            </a:lvl1pPr>
          </a:lstStyle>
          <a:p>
            <a:r>
              <a:rPr lang="en-US" sz="2540">
                <a:solidFill>
                  <a:schemeClr val="bg1"/>
                </a:solidFill>
              </a:rPr>
              <a:t>Slide</a:t>
            </a:r>
            <a:br>
              <a:rPr lang="en-US" sz="2540">
                <a:solidFill>
                  <a:schemeClr val="bg1"/>
                </a:solidFill>
              </a:rPr>
            </a:br>
            <a:r>
              <a:rPr lang="en-US" sz="254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0" hasCustomPrompt="1"/>
          </p:nvPr>
        </p:nvSpPr>
        <p:spPr>
          <a:xfrm>
            <a:off x="470211" y="1999093"/>
            <a:ext cx="11580552" cy="4361648"/>
          </a:xfrm>
        </p:spPr>
        <p:txBody>
          <a:bodyPr/>
          <a:lstStyle>
            <a:lvl1pPr>
              <a:defRPr sz="1585" b="0" i="0">
                <a:solidFill>
                  <a:schemeClr val="tx2"/>
                </a:solidFill>
                <a:latin typeface="Montserrat Light" pitchFamily="2" charset="77"/>
              </a:defRPr>
            </a:lvl1pPr>
            <a:lvl2pPr>
              <a:defRPr sz="1585" b="0" i="0">
                <a:solidFill>
                  <a:schemeClr val="tx2"/>
                </a:solidFill>
                <a:latin typeface="Montserrat Light" pitchFamily="2" charset="77"/>
              </a:defRPr>
            </a:lvl2pPr>
            <a:lvl3pPr>
              <a:defRPr sz="1585" b="0" i="0">
                <a:solidFill>
                  <a:schemeClr val="tx2"/>
                </a:solidFill>
                <a:latin typeface="Montserrat Light" pitchFamily="2" charset="77"/>
              </a:defRPr>
            </a:lvl3pPr>
            <a:lvl4pPr>
              <a:defRPr sz="1585" b="0" i="0">
                <a:solidFill>
                  <a:schemeClr val="tx2"/>
                </a:solidFill>
                <a:latin typeface="Montserrat Light" pitchFamily="2" charset="77"/>
              </a:defRPr>
            </a:lvl4pPr>
            <a:lvl5pPr>
              <a:defRPr sz="1585" b="0" i="0">
                <a:solidFill>
                  <a:schemeClr val="tx2"/>
                </a:solidFill>
                <a:latin typeface="Montserrat Light" pitchFamily="2" charset="77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0" y="1682"/>
          <a:ext cx="1679" cy="1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12700" imgH="12700" progId="TCLayout.ActiveDocument.1">
                  <p:embed/>
                </p:oleObj>
              </mc:Choice>
              <mc:Fallback>
                <p:oleObj name="think-cell Folie" r:id="rId4" imgW="12700" imgH="1270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0" y="1682"/>
                        <a:ext cx="1679" cy="1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5290458" y="6423342"/>
            <a:ext cx="1709057" cy="277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905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401303" y="2998047"/>
            <a:ext cx="9403181" cy="234528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655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/>
              <a:t>Montserrat Light</a:t>
            </a:r>
            <a:br>
              <a:rPr lang="de-DE"/>
            </a:br>
            <a:r>
              <a:rPr lang="de-DE"/>
              <a:t>Maximum 3 </a:t>
            </a:r>
            <a:r>
              <a:rPr lang="de-DE" err="1"/>
              <a:t>lines</a:t>
            </a:r>
            <a:br>
              <a:rPr lang="de-DE"/>
            </a:br>
            <a:r>
              <a:rPr lang="de-DE"/>
              <a:t>44 </a:t>
            </a:r>
            <a:r>
              <a:rPr lang="de-DE" err="1"/>
              <a:t>pt</a:t>
            </a:r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401303" y="5800211"/>
            <a:ext cx="9403181" cy="31668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ts val="0"/>
              </a:spcBef>
              <a:defRPr sz="2115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  <a:lvl5pPr>
              <a:defRPr/>
            </a:lvl5pPr>
          </a:lstStyle>
          <a:p>
            <a:pPr lvl="0"/>
            <a:r>
              <a:rPr lang="de-DE" err="1"/>
              <a:t>Subheading</a:t>
            </a:r>
            <a:r>
              <a:rPr lang="de-DE"/>
              <a:t> Montserrat Light, 20 </a:t>
            </a:r>
            <a:r>
              <a:rPr lang="de-DE" err="1"/>
              <a:t>pt</a:t>
            </a:r>
            <a:endParaRPr lang="de-DE"/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68850" y="-326337"/>
            <a:ext cx="12916643" cy="7537262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Rectangle 1"/>
          <p:cNvSpPr/>
          <p:nvPr userDrawn="1"/>
        </p:nvSpPr>
        <p:spPr>
          <a:xfrm>
            <a:off x="0" y="0"/>
            <a:ext cx="12192000" cy="1551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5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" y="782104"/>
            <a:ext cx="12192000" cy="1551928"/>
          </a:xfrm>
          <a:prstGeom prst="rect">
            <a:avLst/>
          </a:prstGeom>
        </p:spPr>
      </p:pic>
      <p:pic>
        <p:nvPicPr>
          <p:cNvPr id="3" name="Grafik 2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04745" y="432740"/>
            <a:ext cx="5402508" cy="10395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Blue"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0" y="1682"/>
          <a:ext cx="1679" cy="1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12700" imgH="12700" progId="TCLayout.ActiveDocument.1">
                  <p:embed/>
                </p:oleObj>
              </mc:Choice>
              <mc:Fallback>
                <p:oleObj name="think-cell Folie" r:id="rId4" imgW="12700" imgH="1270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0" y="1682"/>
                        <a:ext cx="1679" cy="1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 userDrawn="1"/>
        </p:nvSpPr>
        <p:spPr>
          <a:xfrm>
            <a:off x="5290458" y="6423342"/>
            <a:ext cx="1709057" cy="277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de-DE" sz="1905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401303" y="1243683"/>
            <a:ext cx="9456935" cy="4343718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4000"/>
              </a:lnSpc>
              <a:spcBef>
                <a:spcPts val="0"/>
              </a:spcBef>
              <a:defRPr sz="4655" b="0" i="0" baseline="0">
                <a:solidFill>
                  <a:schemeClr val="bg1"/>
                </a:solidFill>
                <a:latin typeface="Montserrat Light" pitchFamily="2" charset="77"/>
                <a:ea typeface="Montserrat Light" pitchFamily="2" charset="77"/>
              </a:defRPr>
            </a:lvl1pPr>
          </a:lstStyle>
          <a:p>
            <a:pPr lvl="0"/>
            <a:r>
              <a:rPr lang="de-DE" err="1"/>
              <a:t>Section</a:t>
            </a:r>
            <a:r>
              <a:rPr lang="de-DE"/>
              <a:t> Title</a:t>
            </a:r>
          </a:p>
        </p:txBody>
      </p:sp>
      <p:grpSp>
        <p:nvGrpSpPr>
          <p:cNvPr id="147" name="Gruppieren 146"/>
          <p:cNvGrpSpPr/>
          <p:nvPr userDrawn="1"/>
        </p:nvGrpSpPr>
        <p:grpSpPr>
          <a:xfrm>
            <a:off x="-368850" y="-326337"/>
            <a:ext cx="12916643" cy="7537262"/>
            <a:chOff x="-348582" y="-308570"/>
            <a:chExt cx="12206900" cy="7126900"/>
          </a:xfrm>
        </p:grpSpPr>
        <p:grpSp>
          <p:nvGrpSpPr>
            <p:cNvPr id="148" name="Gruppieren 147"/>
            <p:cNvGrpSpPr/>
            <p:nvPr userDrawn="1"/>
          </p:nvGrpSpPr>
          <p:grpSpPr>
            <a:xfrm>
              <a:off x="-348582" y="362069"/>
              <a:ext cx="180000" cy="5931473"/>
              <a:chOff x="-348582" y="362069"/>
              <a:chExt cx="180000" cy="5931473"/>
            </a:xfrm>
          </p:grpSpPr>
          <p:cxnSp>
            <p:nvCxnSpPr>
              <p:cNvPr id="175" name="Gerade Verbindung 6"/>
              <p:cNvCxnSpPr/>
              <p:nvPr userDrawn="1"/>
            </p:nvCxnSpPr>
            <p:spPr>
              <a:xfrm>
                <a:off x="-348582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Gerade Verbindung 7"/>
              <p:cNvCxnSpPr/>
              <p:nvPr userDrawn="1"/>
            </p:nvCxnSpPr>
            <p:spPr>
              <a:xfrm>
                <a:off x="-348582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Gerade Verbindung 8"/>
              <p:cNvCxnSpPr/>
              <p:nvPr userDrawn="1"/>
            </p:nvCxnSpPr>
            <p:spPr>
              <a:xfrm>
                <a:off x="-348582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Gerade Verbindung 9"/>
              <p:cNvCxnSpPr/>
              <p:nvPr userDrawn="1"/>
            </p:nvCxnSpPr>
            <p:spPr>
              <a:xfrm>
                <a:off x="-348582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Gerade Verbindung 10"/>
              <p:cNvCxnSpPr/>
              <p:nvPr userDrawn="1"/>
            </p:nvCxnSpPr>
            <p:spPr>
              <a:xfrm>
                <a:off x="-348582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Gerade Verbindung 11"/>
              <p:cNvCxnSpPr/>
              <p:nvPr userDrawn="1"/>
            </p:nvCxnSpPr>
            <p:spPr>
              <a:xfrm>
                <a:off x="-348582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Gerade Verbindung 12"/>
              <p:cNvCxnSpPr/>
              <p:nvPr userDrawn="1"/>
            </p:nvCxnSpPr>
            <p:spPr>
              <a:xfrm>
                <a:off x="-348582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/>
            <p:cNvGrpSpPr/>
            <p:nvPr userDrawn="1"/>
          </p:nvGrpSpPr>
          <p:grpSpPr>
            <a:xfrm>
              <a:off x="11678318" y="362069"/>
              <a:ext cx="180000" cy="5931473"/>
              <a:chOff x="11678318" y="362069"/>
              <a:chExt cx="180000" cy="5931473"/>
            </a:xfrm>
          </p:grpSpPr>
          <p:cxnSp>
            <p:nvCxnSpPr>
              <p:cNvPr id="168" name="Gerade Verbindung 56"/>
              <p:cNvCxnSpPr/>
              <p:nvPr userDrawn="1"/>
            </p:nvCxnSpPr>
            <p:spPr>
              <a:xfrm>
                <a:off x="11678318" y="36206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57"/>
              <p:cNvCxnSpPr/>
              <p:nvPr userDrawn="1"/>
            </p:nvCxnSpPr>
            <p:spPr>
              <a:xfrm>
                <a:off x="11678318" y="511175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Gerade Verbindung 58"/>
              <p:cNvCxnSpPr/>
              <p:nvPr userDrawn="1"/>
            </p:nvCxnSpPr>
            <p:spPr>
              <a:xfrm>
                <a:off x="11678318" y="117597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Gerade Verbindung 59"/>
              <p:cNvCxnSpPr/>
              <p:nvPr userDrawn="1"/>
            </p:nvCxnSpPr>
            <p:spPr>
              <a:xfrm>
                <a:off x="11678318" y="160920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Gerade Verbindung 60"/>
              <p:cNvCxnSpPr/>
              <p:nvPr userDrawn="1"/>
            </p:nvCxnSpPr>
            <p:spPr>
              <a:xfrm>
                <a:off x="11678318" y="5835651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Gerade Verbindung 61"/>
              <p:cNvCxnSpPr/>
              <p:nvPr userDrawn="1"/>
            </p:nvCxnSpPr>
            <p:spPr>
              <a:xfrm>
                <a:off x="11678318" y="6050859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Gerade Verbindung 62"/>
              <p:cNvCxnSpPr/>
              <p:nvPr userDrawn="1"/>
            </p:nvCxnSpPr>
            <p:spPr>
              <a:xfrm>
                <a:off x="11678318" y="6293542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uppieren 149"/>
            <p:cNvGrpSpPr/>
            <p:nvPr userDrawn="1"/>
          </p:nvGrpSpPr>
          <p:grpSpPr>
            <a:xfrm>
              <a:off x="288925" y="6638330"/>
              <a:ext cx="10944224" cy="180000"/>
              <a:chOff x="288925" y="6638330"/>
              <a:chExt cx="10944224" cy="180000"/>
            </a:xfrm>
          </p:grpSpPr>
          <p:cxnSp>
            <p:nvCxnSpPr>
              <p:cNvPr id="160" name="Gerade Verbindung 65"/>
              <p:cNvCxnSpPr/>
              <p:nvPr userDrawn="1"/>
            </p:nvCxnSpPr>
            <p:spPr>
              <a:xfrm>
                <a:off x="28892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 Verbindung 74"/>
              <p:cNvCxnSpPr/>
              <p:nvPr userDrawn="1"/>
            </p:nvCxnSpPr>
            <p:spPr>
              <a:xfrm>
                <a:off x="2911475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Gerade Verbindung 75"/>
              <p:cNvCxnSpPr/>
              <p:nvPr userDrawn="1"/>
            </p:nvCxnSpPr>
            <p:spPr>
              <a:xfrm>
                <a:off x="306101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Gerade Verbindung 72"/>
              <p:cNvCxnSpPr/>
              <p:nvPr userDrawn="1"/>
            </p:nvCxnSpPr>
            <p:spPr>
              <a:xfrm>
                <a:off x="568966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Gerade Verbindung 73"/>
              <p:cNvCxnSpPr/>
              <p:nvPr userDrawn="1"/>
            </p:nvCxnSpPr>
            <p:spPr>
              <a:xfrm>
                <a:off x="5829683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Gerade Verbindung 70"/>
              <p:cNvCxnSpPr/>
              <p:nvPr userDrawn="1"/>
            </p:nvCxnSpPr>
            <p:spPr>
              <a:xfrm>
                <a:off x="8459788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Gerade Verbindung 71"/>
              <p:cNvCxnSpPr/>
              <p:nvPr userDrawn="1"/>
            </p:nvCxnSpPr>
            <p:spPr>
              <a:xfrm>
                <a:off x="860218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Gerade Verbindung 69"/>
              <p:cNvCxnSpPr/>
              <p:nvPr userDrawn="1"/>
            </p:nvCxnSpPr>
            <p:spPr>
              <a:xfrm>
                <a:off x="11233149" y="663833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uppieren 150"/>
            <p:cNvGrpSpPr/>
            <p:nvPr userDrawn="1"/>
          </p:nvGrpSpPr>
          <p:grpSpPr>
            <a:xfrm>
              <a:off x="288925" y="-308570"/>
              <a:ext cx="10944224" cy="180000"/>
              <a:chOff x="288925" y="-308570"/>
              <a:chExt cx="10944224" cy="180000"/>
            </a:xfrm>
          </p:grpSpPr>
          <p:cxnSp>
            <p:nvCxnSpPr>
              <p:cNvPr id="152" name="Gerade Verbindung 14"/>
              <p:cNvCxnSpPr/>
              <p:nvPr userDrawn="1"/>
            </p:nvCxnSpPr>
            <p:spPr>
              <a:xfrm>
                <a:off x="28892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Gerade Verbindung 23"/>
              <p:cNvCxnSpPr/>
              <p:nvPr userDrawn="1"/>
            </p:nvCxnSpPr>
            <p:spPr>
              <a:xfrm>
                <a:off x="2911475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Gerade Verbindung 24"/>
              <p:cNvCxnSpPr/>
              <p:nvPr userDrawn="1"/>
            </p:nvCxnSpPr>
            <p:spPr>
              <a:xfrm>
                <a:off x="306101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Gerade Verbindung 21"/>
              <p:cNvCxnSpPr/>
              <p:nvPr userDrawn="1"/>
            </p:nvCxnSpPr>
            <p:spPr>
              <a:xfrm>
                <a:off x="568966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Gerade Verbindung 22"/>
              <p:cNvCxnSpPr/>
              <p:nvPr userDrawn="1"/>
            </p:nvCxnSpPr>
            <p:spPr>
              <a:xfrm>
                <a:off x="5829683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Gerade Verbindung 19"/>
              <p:cNvCxnSpPr/>
              <p:nvPr userDrawn="1"/>
            </p:nvCxnSpPr>
            <p:spPr>
              <a:xfrm>
                <a:off x="8459788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 Verbindung 20"/>
              <p:cNvCxnSpPr/>
              <p:nvPr userDrawn="1"/>
            </p:nvCxnSpPr>
            <p:spPr>
              <a:xfrm>
                <a:off x="860218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Gerade Verbindung 18"/>
              <p:cNvCxnSpPr/>
              <p:nvPr userDrawn="1"/>
            </p:nvCxnSpPr>
            <p:spPr>
              <a:xfrm>
                <a:off x="11233149" y="-308570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RAN25A 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2033" y="233498"/>
            <a:ext cx="11524889" cy="498023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8"/>
              </a:lnSpc>
              <a:spcBef>
                <a:spcPts val="0"/>
              </a:spcBef>
              <a:buNone/>
              <a:defRPr sz="2798" b="1" baseline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593425" indent="0" algn="ctr">
              <a:buNone/>
              <a:defRPr sz="2596"/>
            </a:lvl2pPr>
            <a:lvl3pPr marL="1186848" indent="0" algn="ctr">
              <a:buNone/>
              <a:defRPr sz="2336"/>
            </a:lvl3pPr>
            <a:lvl4pPr marL="1780274" indent="0" algn="ctr">
              <a:buNone/>
              <a:defRPr sz="2077"/>
            </a:lvl4pPr>
            <a:lvl5pPr marL="2373698" indent="0" algn="ctr">
              <a:buNone/>
              <a:defRPr sz="2077"/>
            </a:lvl5pPr>
            <a:lvl6pPr marL="2967122" indent="0" algn="ctr">
              <a:buNone/>
              <a:defRPr sz="2077"/>
            </a:lvl6pPr>
            <a:lvl7pPr marL="3560546" indent="0" algn="ctr">
              <a:buNone/>
              <a:defRPr sz="2077"/>
            </a:lvl7pPr>
            <a:lvl8pPr marL="4153972" indent="0" algn="ctr">
              <a:buNone/>
              <a:defRPr sz="2077"/>
            </a:lvl8pPr>
            <a:lvl9pPr marL="4747395" indent="0" algn="ctr">
              <a:buNone/>
              <a:defRPr sz="2077"/>
            </a:lvl9pPr>
          </a:lstStyle>
          <a:p>
            <a:r>
              <a:rPr lang="zh-CN" altLang="en-US"/>
              <a:t>单击此处添加标题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572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RAN 25A 目录页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0F7C7B5-0135-F749-B910-7325E96AE7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216" y="1843091"/>
            <a:ext cx="10118107" cy="3013725"/>
          </a:xfrm>
          <a:prstGeom prst="rect">
            <a:avLst/>
          </a:prstGeom>
        </p:spPr>
        <p:txBody>
          <a:bodyPr tIns="90000" bIns="90000"/>
          <a:lstStyle>
            <a:lvl1pPr marL="412420" indent="-398145">
              <a:lnSpc>
                <a:spcPct val="150000"/>
              </a:lnSpc>
              <a:buFont typeface="+mj-lt"/>
              <a:buAutoNum type="arabicPeriod"/>
              <a:tabLst/>
              <a:defRPr sz="2398" b="1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412420" indent="-398145">
              <a:buFont typeface="+mj-lt"/>
              <a:buAutoNum type="arabicPeriod"/>
              <a:tabLst/>
              <a:defRPr/>
            </a:lvl2pPr>
            <a:lvl3pPr marL="14275" indent="0">
              <a:buFont typeface="+mj-lt"/>
              <a:buNone/>
              <a:tabLst/>
              <a:defRPr sz="2198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14275" indent="0">
              <a:buFont typeface="+mj-lt"/>
              <a:buNone/>
              <a:tabLst/>
              <a:defRPr sz="2198">
                <a:latin typeface="Microsoft YaHei" panose="020B0503020204020204" pitchFamily="34" charset="-122"/>
                <a:ea typeface="Microsoft YaHei" panose="020B0503020204020204" pitchFamily="34" charset="-122"/>
              </a:defRPr>
            </a:lvl4pPr>
            <a:lvl5pPr marL="14275" indent="0">
              <a:buFont typeface="+mj-lt"/>
              <a:buNone/>
              <a:tabLst/>
              <a:defRPr sz="2198">
                <a:latin typeface="Microsoft YaHei" panose="020B0503020204020204" pitchFamily="34" charset="-122"/>
                <a:ea typeface="Microsoft YaHei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单击此处添加文本</a:t>
            </a:r>
            <a:endParaRPr lang="en-US" altLang="zh-CN"/>
          </a:p>
        </p:txBody>
      </p:sp>
      <p:cxnSp>
        <p:nvCxnSpPr>
          <p:cNvPr id="3" name="直线连接符 14">
            <a:extLst>
              <a:ext uri="{FF2B5EF4-FFF2-40B4-BE49-F238E27FC236}">
                <a16:creationId xmlns:a16="http://schemas.microsoft.com/office/drawing/2014/main" id="{C79E9F57-49BC-DC4A-B843-36D48051C848}"/>
              </a:ext>
            </a:extLst>
          </p:cNvPr>
          <p:cNvCxnSpPr>
            <a:cxnSpLocks/>
          </p:cNvCxnSpPr>
          <p:nvPr userDrawn="1"/>
        </p:nvCxnSpPr>
        <p:spPr>
          <a:xfrm flipH="1">
            <a:off x="1029517" y="1349255"/>
            <a:ext cx="885621" cy="0"/>
          </a:xfrm>
          <a:prstGeom prst="line">
            <a:avLst/>
          </a:prstGeom>
          <a:ln w="28575">
            <a:solidFill>
              <a:srgbClr val="C7000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16">
            <a:extLst>
              <a:ext uri="{FF2B5EF4-FFF2-40B4-BE49-F238E27FC236}">
                <a16:creationId xmlns:a16="http://schemas.microsoft.com/office/drawing/2014/main" id="{568EC886-2612-1F43-AB51-21A76A078357}"/>
              </a:ext>
            </a:extLst>
          </p:cNvPr>
          <p:cNvSpPr txBox="1"/>
          <p:nvPr userDrawn="1"/>
        </p:nvSpPr>
        <p:spPr>
          <a:xfrm>
            <a:off x="918559" y="630376"/>
            <a:ext cx="1147037" cy="653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112"/>
            <a:r>
              <a:rPr kumimoji="1" lang="zh-CN" altLang="en-US" sz="3598">
                <a:solidFill>
                  <a:srgbClr val="1D1D1A"/>
                </a:solidFill>
                <a:latin typeface="Microsoft YaHei" charset="-122"/>
                <a:ea typeface="Microsoft YaHei" charset="-122"/>
                <a:cs typeface="Microsoft YaHei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239792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070F3-CE90-48C4-9164-61E1D2692451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6AC9C-B0EC-4E8B-9E2D-F71F05C002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ABEE2EE-BF4D-7A4A-B3C6-9E47668CCD98}"/>
              </a:ext>
            </a:extLst>
          </p:cNvPr>
          <p:cNvSpPr txBox="1"/>
          <p:nvPr userDrawn="1"/>
        </p:nvSpPr>
        <p:spPr>
          <a:xfrm>
            <a:off x="733846" y="6402809"/>
            <a:ext cx="49953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90137">
              <a:defRPr/>
            </a:pPr>
            <a:fld id="{C3837181-38C6-AD4F-B8BA-B444770388BB}" type="slidenum">
              <a:rPr lang="en-US" sz="900" smtClean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890137">
                <a:defRPr/>
              </a:pPr>
              <a:t>‹#›</a:t>
            </a:fld>
            <a:endParaRPr lang="en-US" sz="90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7333705-F8D6-2847-B3CB-F2FAB51E2A3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285671" y="2625392"/>
            <a:ext cx="1967204" cy="4233515"/>
            <a:chOff x="5343885" y="-48857"/>
            <a:chExt cx="3271316" cy="7037279"/>
          </a:xfrm>
        </p:grpSpPr>
        <p:sp>
          <p:nvSpPr>
            <p:cNvPr id="89" name="矩形 13">
              <a:extLst>
                <a:ext uri="{FF2B5EF4-FFF2-40B4-BE49-F238E27FC236}">
                  <a16:creationId xmlns:a16="http://schemas.microsoft.com/office/drawing/2014/main" id="{B14DFA89-D483-CF47-82CC-DD86D7CAB09E}"/>
                </a:ext>
              </a:extLst>
            </p:cNvPr>
            <p:cNvSpPr/>
            <p:nvPr userDrawn="1"/>
          </p:nvSpPr>
          <p:spPr>
            <a:xfrm>
              <a:off x="5356401" y="1934171"/>
              <a:ext cx="791510" cy="664397"/>
            </a:xfrm>
            <a:prstGeom prst="rect">
              <a:avLst/>
            </a:prstGeom>
            <a:solidFill>
              <a:srgbClr val="C400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196/0/84</a:t>
              </a:r>
            </a:p>
          </p:txBody>
        </p:sp>
        <p:sp>
          <p:nvSpPr>
            <p:cNvPr id="90" name="文本框 15">
              <a:extLst>
                <a:ext uri="{FF2B5EF4-FFF2-40B4-BE49-F238E27FC236}">
                  <a16:creationId xmlns:a16="http://schemas.microsoft.com/office/drawing/2014/main" id="{8223ADA0-340A-794B-93B7-24AFF612A719}"/>
                </a:ext>
              </a:extLst>
            </p:cNvPr>
            <p:cNvSpPr txBox="1"/>
            <p:nvPr userDrawn="1"/>
          </p:nvSpPr>
          <p:spPr>
            <a:xfrm>
              <a:off x="5352723" y="1694497"/>
              <a:ext cx="1052647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defTabSz="914112"/>
              <a:r>
                <a:rPr kumimoji="1" lang="zh-CN" altLang="en-US" sz="800">
                  <a:solidFill>
                    <a:srgbClr val="1D1D1A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公司辅助色</a:t>
              </a:r>
            </a:p>
          </p:txBody>
        </p:sp>
        <p:sp>
          <p:nvSpPr>
            <p:cNvPr id="91" name="矩形 13">
              <a:extLst>
                <a:ext uri="{FF2B5EF4-FFF2-40B4-BE49-F238E27FC236}">
                  <a16:creationId xmlns:a16="http://schemas.microsoft.com/office/drawing/2014/main" id="{5F63E0E3-4F22-7948-AB1A-40A84ECA92EC}"/>
                </a:ext>
              </a:extLst>
            </p:cNvPr>
            <p:cNvSpPr/>
            <p:nvPr userDrawn="1"/>
          </p:nvSpPr>
          <p:spPr>
            <a:xfrm>
              <a:off x="6184680" y="1934171"/>
              <a:ext cx="791510" cy="664397"/>
            </a:xfrm>
            <a:prstGeom prst="rect">
              <a:avLst/>
            </a:prstGeom>
            <a:solidFill>
              <a:srgbClr val="CB3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203/55/120</a:t>
              </a:r>
            </a:p>
          </p:txBody>
        </p:sp>
        <p:sp>
          <p:nvSpPr>
            <p:cNvPr id="92" name="矩形 13">
              <a:extLst>
                <a:ext uri="{FF2B5EF4-FFF2-40B4-BE49-F238E27FC236}">
                  <a16:creationId xmlns:a16="http://schemas.microsoft.com/office/drawing/2014/main" id="{29C4A3C6-7C7B-7140-8F73-591E9F49143F}"/>
                </a:ext>
              </a:extLst>
            </p:cNvPr>
            <p:cNvSpPr/>
            <p:nvPr userDrawn="1"/>
          </p:nvSpPr>
          <p:spPr>
            <a:xfrm>
              <a:off x="5356401" y="3403061"/>
              <a:ext cx="791510" cy="664397"/>
            </a:xfrm>
            <a:prstGeom prst="rect">
              <a:avLst/>
            </a:prstGeom>
            <a:solidFill>
              <a:srgbClr val="ED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237/109/0</a:t>
              </a:r>
            </a:p>
          </p:txBody>
        </p:sp>
        <p:sp>
          <p:nvSpPr>
            <p:cNvPr id="93" name="矩形 13">
              <a:extLst>
                <a:ext uri="{FF2B5EF4-FFF2-40B4-BE49-F238E27FC236}">
                  <a16:creationId xmlns:a16="http://schemas.microsoft.com/office/drawing/2014/main" id="{BE4C9A8D-46B0-5B40-BC47-DB6C4899227F}"/>
                </a:ext>
              </a:extLst>
            </p:cNvPr>
            <p:cNvSpPr/>
            <p:nvPr userDrawn="1"/>
          </p:nvSpPr>
          <p:spPr>
            <a:xfrm>
              <a:off x="6184680" y="2673360"/>
              <a:ext cx="791510" cy="664397"/>
            </a:xfrm>
            <a:prstGeom prst="rect">
              <a:avLst/>
            </a:prstGeom>
            <a:solidFill>
              <a:srgbClr val="99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3746">
                <a:lnSpc>
                  <a:spcPts val="620"/>
                </a:lnSpc>
                <a:defRPr/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153/54/54</a:t>
              </a:r>
            </a:p>
          </p:txBody>
        </p:sp>
        <p:sp>
          <p:nvSpPr>
            <p:cNvPr id="94" name="矩形 13">
              <a:extLst>
                <a:ext uri="{FF2B5EF4-FFF2-40B4-BE49-F238E27FC236}">
                  <a16:creationId xmlns:a16="http://schemas.microsoft.com/office/drawing/2014/main" id="{612F2ED4-F7A4-9E48-95E1-8D07B3BBE962}"/>
                </a:ext>
              </a:extLst>
            </p:cNvPr>
            <p:cNvSpPr/>
            <p:nvPr userDrawn="1"/>
          </p:nvSpPr>
          <p:spPr>
            <a:xfrm>
              <a:off x="5356401" y="4866463"/>
              <a:ext cx="791510" cy="664397"/>
            </a:xfrm>
            <a:prstGeom prst="rect">
              <a:avLst/>
            </a:prstGeom>
            <a:solidFill>
              <a:srgbClr val="62B2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98/178/48</a:t>
              </a:r>
            </a:p>
          </p:txBody>
        </p:sp>
        <p:sp>
          <p:nvSpPr>
            <p:cNvPr id="95" name="矩形 13">
              <a:extLst>
                <a:ext uri="{FF2B5EF4-FFF2-40B4-BE49-F238E27FC236}">
                  <a16:creationId xmlns:a16="http://schemas.microsoft.com/office/drawing/2014/main" id="{A9E1D476-C288-8945-A68A-1F20C557294B}"/>
                </a:ext>
              </a:extLst>
            </p:cNvPr>
            <p:cNvSpPr/>
            <p:nvPr userDrawn="1"/>
          </p:nvSpPr>
          <p:spPr>
            <a:xfrm>
              <a:off x="6184680" y="3415851"/>
              <a:ext cx="791510" cy="664397"/>
            </a:xfrm>
            <a:prstGeom prst="rect">
              <a:avLst/>
            </a:prstGeom>
            <a:solidFill>
              <a:srgbClr val="F2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242/137/68</a:t>
              </a:r>
              <a:endParaRPr kumimoji="1" lang="mr-IN" altLang="zh-CN" sz="500" b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6" name="矩形 13">
              <a:extLst>
                <a:ext uri="{FF2B5EF4-FFF2-40B4-BE49-F238E27FC236}">
                  <a16:creationId xmlns:a16="http://schemas.microsoft.com/office/drawing/2014/main" id="{42823EBB-E62E-F149-AC9A-09950051F283}"/>
                </a:ext>
              </a:extLst>
            </p:cNvPr>
            <p:cNvSpPr/>
            <p:nvPr userDrawn="1"/>
          </p:nvSpPr>
          <p:spPr>
            <a:xfrm>
              <a:off x="5353240" y="184963"/>
              <a:ext cx="791510" cy="664397"/>
            </a:xfrm>
            <a:prstGeom prst="rect">
              <a:avLst/>
            </a:prstGeom>
            <a:solidFill>
              <a:srgbClr val="C700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PANTONE 185C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199/0/11  </a:t>
              </a:r>
            </a:p>
          </p:txBody>
        </p:sp>
        <p:sp>
          <p:nvSpPr>
            <p:cNvPr id="97" name="文本框 15">
              <a:extLst>
                <a:ext uri="{FF2B5EF4-FFF2-40B4-BE49-F238E27FC236}">
                  <a16:creationId xmlns:a16="http://schemas.microsoft.com/office/drawing/2014/main" id="{EA01C299-6FF2-3642-AAEC-A1DF62D9C654}"/>
                </a:ext>
              </a:extLst>
            </p:cNvPr>
            <p:cNvSpPr txBox="1"/>
            <p:nvPr userDrawn="1"/>
          </p:nvSpPr>
          <p:spPr>
            <a:xfrm>
              <a:off x="5343885" y="-48857"/>
              <a:ext cx="726488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defTabSz="914112"/>
              <a:r>
                <a:rPr kumimoji="1" lang="zh-CN" altLang="en-US" sz="800">
                  <a:solidFill>
                    <a:srgbClr val="1D1D1A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公司色</a:t>
              </a:r>
            </a:p>
          </p:txBody>
        </p:sp>
        <p:sp>
          <p:nvSpPr>
            <p:cNvPr id="98" name="矩形 13">
              <a:extLst>
                <a:ext uri="{FF2B5EF4-FFF2-40B4-BE49-F238E27FC236}">
                  <a16:creationId xmlns:a16="http://schemas.microsoft.com/office/drawing/2014/main" id="{B84AB502-165F-764A-9621-65CA8CBBEAEA}"/>
                </a:ext>
              </a:extLst>
            </p:cNvPr>
            <p:cNvSpPr/>
            <p:nvPr userDrawn="1"/>
          </p:nvSpPr>
          <p:spPr>
            <a:xfrm>
              <a:off x="5352600" y="918047"/>
              <a:ext cx="791510" cy="664397"/>
            </a:xfrm>
            <a:prstGeom prst="rect">
              <a:avLst/>
            </a:prstGeom>
            <a:solidFill>
              <a:srgbClr val="C81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PANTONE 186C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200/16/46  </a:t>
              </a:r>
            </a:p>
          </p:txBody>
        </p:sp>
        <p:sp>
          <p:nvSpPr>
            <p:cNvPr id="99" name="矩形 13">
              <a:extLst>
                <a:ext uri="{FF2B5EF4-FFF2-40B4-BE49-F238E27FC236}">
                  <a16:creationId xmlns:a16="http://schemas.microsoft.com/office/drawing/2014/main" id="{CB8870E8-3E95-764C-B621-A168E194CC7A}"/>
                </a:ext>
              </a:extLst>
            </p:cNvPr>
            <p:cNvSpPr/>
            <p:nvPr userDrawn="1"/>
          </p:nvSpPr>
          <p:spPr>
            <a:xfrm>
              <a:off x="5354164" y="2665974"/>
              <a:ext cx="791510" cy="664397"/>
            </a:xfrm>
            <a:prstGeom prst="rect">
              <a:avLst/>
            </a:prstGeom>
            <a:solidFill>
              <a:srgbClr val="7F0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127/0/1</a:t>
              </a:r>
            </a:p>
          </p:txBody>
        </p:sp>
        <p:sp>
          <p:nvSpPr>
            <p:cNvPr id="100" name="矩形 13">
              <a:extLst>
                <a:ext uri="{FF2B5EF4-FFF2-40B4-BE49-F238E27FC236}">
                  <a16:creationId xmlns:a16="http://schemas.microsoft.com/office/drawing/2014/main" id="{356EF69A-1936-544F-A95F-0664F4E186D5}"/>
                </a:ext>
              </a:extLst>
            </p:cNvPr>
            <p:cNvSpPr/>
            <p:nvPr userDrawn="1"/>
          </p:nvSpPr>
          <p:spPr>
            <a:xfrm>
              <a:off x="5354164" y="4134866"/>
              <a:ext cx="791510" cy="664397"/>
            </a:xfrm>
            <a:prstGeom prst="rect">
              <a:avLst/>
            </a:prstGeom>
            <a:solidFill>
              <a:srgbClr val="FCC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52/200/0</a:t>
              </a:r>
            </a:p>
          </p:txBody>
        </p:sp>
        <p:sp>
          <p:nvSpPr>
            <p:cNvPr id="101" name="矩形 13">
              <a:extLst>
                <a:ext uri="{FF2B5EF4-FFF2-40B4-BE49-F238E27FC236}">
                  <a16:creationId xmlns:a16="http://schemas.microsoft.com/office/drawing/2014/main" id="{03EBAB43-95A5-1C4A-8458-B86EB3D51FCA}"/>
                </a:ext>
              </a:extLst>
            </p:cNvPr>
            <p:cNvSpPr/>
            <p:nvPr userDrawn="1"/>
          </p:nvSpPr>
          <p:spPr>
            <a:xfrm>
              <a:off x="5354164" y="5596166"/>
              <a:ext cx="791510" cy="664397"/>
            </a:xfrm>
            <a:prstGeom prst="rect">
              <a:avLst/>
            </a:prstGeom>
            <a:solidFill>
              <a:srgbClr val="30B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48/181/197</a:t>
              </a:r>
            </a:p>
          </p:txBody>
        </p:sp>
        <p:sp>
          <p:nvSpPr>
            <p:cNvPr id="102" name="矩形 13">
              <a:extLst>
                <a:ext uri="{FF2B5EF4-FFF2-40B4-BE49-F238E27FC236}">
                  <a16:creationId xmlns:a16="http://schemas.microsoft.com/office/drawing/2014/main" id="{371A8520-F934-304C-B57F-B49F768694E2}"/>
                </a:ext>
              </a:extLst>
            </p:cNvPr>
            <p:cNvSpPr/>
            <p:nvPr userDrawn="1"/>
          </p:nvSpPr>
          <p:spPr>
            <a:xfrm>
              <a:off x="6184543" y="4866463"/>
              <a:ext cx="791510" cy="664398"/>
            </a:xfrm>
            <a:prstGeom prst="rect">
              <a:avLst/>
            </a:prstGeom>
            <a:solidFill>
              <a:srgbClr val="81C1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129/193/95</a:t>
              </a:r>
            </a:p>
          </p:txBody>
        </p:sp>
        <p:sp>
          <p:nvSpPr>
            <p:cNvPr id="103" name="矩形 13">
              <a:extLst>
                <a:ext uri="{FF2B5EF4-FFF2-40B4-BE49-F238E27FC236}">
                  <a16:creationId xmlns:a16="http://schemas.microsoft.com/office/drawing/2014/main" id="{B83004D7-279B-C14E-9FCF-870FA1B74FDF}"/>
                </a:ext>
              </a:extLst>
            </p:cNvPr>
            <p:cNvSpPr/>
            <p:nvPr userDrawn="1"/>
          </p:nvSpPr>
          <p:spPr>
            <a:xfrm>
              <a:off x="6182308" y="4134866"/>
              <a:ext cx="791510" cy="664398"/>
            </a:xfrm>
            <a:prstGeom prst="rect">
              <a:avLst/>
            </a:prstGeom>
            <a:solidFill>
              <a:srgbClr val="FDD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253/211/81</a:t>
              </a:r>
            </a:p>
          </p:txBody>
        </p:sp>
        <p:sp>
          <p:nvSpPr>
            <p:cNvPr id="104" name="矩形 13">
              <a:extLst>
                <a:ext uri="{FF2B5EF4-FFF2-40B4-BE49-F238E27FC236}">
                  <a16:creationId xmlns:a16="http://schemas.microsoft.com/office/drawing/2014/main" id="{99635968-4E69-CC41-9D78-6DF253FE3035}"/>
                </a:ext>
              </a:extLst>
            </p:cNvPr>
            <p:cNvSpPr/>
            <p:nvPr userDrawn="1"/>
          </p:nvSpPr>
          <p:spPr>
            <a:xfrm>
              <a:off x="6177324" y="5596166"/>
              <a:ext cx="791510" cy="664398"/>
            </a:xfrm>
            <a:prstGeom prst="rect">
              <a:avLst/>
            </a:prstGeom>
            <a:solidFill>
              <a:srgbClr val="56C4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86/196/210</a:t>
              </a:r>
            </a:p>
          </p:txBody>
        </p:sp>
        <p:sp>
          <p:nvSpPr>
            <p:cNvPr id="105" name="矩形 13">
              <a:extLst>
                <a:ext uri="{FF2B5EF4-FFF2-40B4-BE49-F238E27FC236}">
                  <a16:creationId xmlns:a16="http://schemas.microsoft.com/office/drawing/2014/main" id="{BDBE4949-07B7-F046-AD95-68E4B0C11CCD}"/>
                </a:ext>
              </a:extLst>
            </p:cNvPr>
            <p:cNvSpPr/>
            <p:nvPr/>
          </p:nvSpPr>
          <p:spPr>
            <a:xfrm>
              <a:off x="6186245" y="184963"/>
              <a:ext cx="791510" cy="664397"/>
            </a:xfrm>
            <a:prstGeom prst="rect">
              <a:avLst/>
            </a:prstGeom>
            <a:solidFill>
              <a:srgbClr val="D3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211/57/65</a:t>
              </a:r>
            </a:p>
          </p:txBody>
        </p:sp>
        <p:sp>
          <p:nvSpPr>
            <p:cNvPr id="106" name="矩形 13">
              <a:extLst>
                <a:ext uri="{FF2B5EF4-FFF2-40B4-BE49-F238E27FC236}">
                  <a16:creationId xmlns:a16="http://schemas.microsoft.com/office/drawing/2014/main" id="{AA9F9E00-6A31-F14B-A2E4-79908835FD14}"/>
                </a:ext>
              </a:extLst>
            </p:cNvPr>
            <p:cNvSpPr/>
            <p:nvPr/>
          </p:nvSpPr>
          <p:spPr>
            <a:xfrm>
              <a:off x="6185604" y="918047"/>
              <a:ext cx="791510" cy="664397"/>
            </a:xfrm>
            <a:prstGeom prst="rect">
              <a:avLst/>
            </a:prstGeom>
            <a:solidFill>
              <a:srgbClr val="D338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211/56/89</a:t>
              </a:r>
            </a:p>
          </p:txBody>
        </p:sp>
        <p:sp>
          <p:nvSpPr>
            <p:cNvPr id="107" name="矩形 13">
              <a:extLst>
                <a:ext uri="{FF2B5EF4-FFF2-40B4-BE49-F238E27FC236}">
                  <a16:creationId xmlns:a16="http://schemas.microsoft.com/office/drawing/2014/main" id="{38715A31-485E-B744-B409-43F9F04B48F7}"/>
                </a:ext>
              </a:extLst>
            </p:cNvPr>
            <p:cNvSpPr/>
            <p:nvPr/>
          </p:nvSpPr>
          <p:spPr>
            <a:xfrm>
              <a:off x="6996262" y="1934171"/>
              <a:ext cx="791510" cy="664397"/>
            </a:xfrm>
            <a:prstGeom prst="rect">
              <a:avLst/>
            </a:prstGeom>
            <a:solidFill>
              <a:srgbClr val="DD80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221/128/170</a:t>
              </a:r>
            </a:p>
          </p:txBody>
        </p:sp>
        <p:sp>
          <p:nvSpPr>
            <p:cNvPr id="108" name="矩形 13">
              <a:extLst>
                <a:ext uri="{FF2B5EF4-FFF2-40B4-BE49-F238E27FC236}">
                  <a16:creationId xmlns:a16="http://schemas.microsoft.com/office/drawing/2014/main" id="{4AE1609B-25DD-2C4A-B05B-D18ADBC39C71}"/>
                </a:ext>
              </a:extLst>
            </p:cNvPr>
            <p:cNvSpPr/>
            <p:nvPr/>
          </p:nvSpPr>
          <p:spPr>
            <a:xfrm>
              <a:off x="6996262" y="2673360"/>
              <a:ext cx="791510" cy="664397"/>
            </a:xfrm>
            <a:prstGeom prst="rect">
              <a:avLst/>
            </a:prstGeom>
            <a:solidFill>
              <a:srgbClr val="BF8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3746">
                <a:lnSpc>
                  <a:spcPts val="620"/>
                </a:lnSpc>
                <a:defRPr/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191/128/130</a:t>
              </a:r>
            </a:p>
          </p:txBody>
        </p:sp>
        <p:sp>
          <p:nvSpPr>
            <p:cNvPr id="109" name="矩形 13">
              <a:extLst>
                <a:ext uri="{FF2B5EF4-FFF2-40B4-BE49-F238E27FC236}">
                  <a16:creationId xmlns:a16="http://schemas.microsoft.com/office/drawing/2014/main" id="{ECE90F9F-DBBC-0B49-A42C-8B62397E473E}"/>
                </a:ext>
              </a:extLst>
            </p:cNvPr>
            <p:cNvSpPr/>
            <p:nvPr/>
          </p:nvSpPr>
          <p:spPr>
            <a:xfrm>
              <a:off x="6996262" y="3415851"/>
              <a:ext cx="791510" cy="664397"/>
            </a:xfrm>
            <a:prstGeom prst="rect">
              <a:avLst/>
            </a:prstGeom>
            <a:solidFill>
              <a:srgbClr val="F6B7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246/183/140</a:t>
              </a:r>
              <a:endParaRPr kumimoji="1" lang="mr-IN" altLang="zh-CN" sz="500" b="1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0" name="矩形 13">
              <a:extLst>
                <a:ext uri="{FF2B5EF4-FFF2-40B4-BE49-F238E27FC236}">
                  <a16:creationId xmlns:a16="http://schemas.microsoft.com/office/drawing/2014/main" id="{D5B387BA-F8B8-B54E-966E-F24E271747C4}"/>
                </a:ext>
              </a:extLst>
            </p:cNvPr>
            <p:cNvSpPr/>
            <p:nvPr/>
          </p:nvSpPr>
          <p:spPr>
            <a:xfrm>
              <a:off x="7006093" y="4866463"/>
              <a:ext cx="791510" cy="664397"/>
            </a:xfrm>
            <a:prstGeom prst="rect">
              <a:avLst/>
            </a:prstGeom>
            <a:solidFill>
              <a:srgbClr val="AFD8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176/216/156</a:t>
              </a:r>
            </a:p>
          </p:txBody>
        </p:sp>
        <p:sp>
          <p:nvSpPr>
            <p:cNvPr id="111" name="矩形 13">
              <a:extLst>
                <a:ext uri="{FF2B5EF4-FFF2-40B4-BE49-F238E27FC236}">
                  <a16:creationId xmlns:a16="http://schemas.microsoft.com/office/drawing/2014/main" id="{E6C9B99E-8C1C-2B49-B82E-3C754B8E5C02}"/>
                </a:ext>
              </a:extLst>
            </p:cNvPr>
            <p:cNvSpPr/>
            <p:nvPr/>
          </p:nvSpPr>
          <p:spPr>
            <a:xfrm>
              <a:off x="7003856" y="4134866"/>
              <a:ext cx="791510" cy="664397"/>
            </a:xfrm>
            <a:prstGeom prst="rect">
              <a:avLst/>
            </a:prstGeom>
            <a:solidFill>
              <a:srgbClr val="FDE3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253/227/181</a:t>
              </a:r>
            </a:p>
          </p:txBody>
        </p:sp>
        <p:sp>
          <p:nvSpPr>
            <p:cNvPr id="112" name="矩形 13">
              <a:extLst>
                <a:ext uri="{FF2B5EF4-FFF2-40B4-BE49-F238E27FC236}">
                  <a16:creationId xmlns:a16="http://schemas.microsoft.com/office/drawing/2014/main" id="{0106BFA2-9DE1-3A42-A6C6-69BCE0FA34F4}"/>
                </a:ext>
              </a:extLst>
            </p:cNvPr>
            <p:cNvSpPr/>
            <p:nvPr/>
          </p:nvSpPr>
          <p:spPr>
            <a:xfrm>
              <a:off x="7003856" y="5596166"/>
              <a:ext cx="791510" cy="664397"/>
            </a:xfrm>
            <a:prstGeom prst="rect">
              <a:avLst/>
            </a:prstGeom>
            <a:solidFill>
              <a:srgbClr val="94D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148/218/226</a:t>
              </a:r>
            </a:p>
          </p:txBody>
        </p:sp>
        <p:sp>
          <p:nvSpPr>
            <p:cNvPr id="113" name="矩形 13">
              <a:extLst>
                <a:ext uri="{FF2B5EF4-FFF2-40B4-BE49-F238E27FC236}">
                  <a16:creationId xmlns:a16="http://schemas.microsoft.com/office/drawing/2014/main" id="{F760C1C5-4342-C346-A7D2-D101978EDF66}"/>
                </a:ext>
              </a:extLst>
            </p:cNvPr>
            <p:cNvSpPr/>
            <p:nvPr/>
          </p:nvSpPr>
          <p:spPr>
            <a:xfrm>
              <a:off x="6997826" y="184963"/>
              <a:ext cx="791510" cy="664397"/>
            </a:xfrm>
            <a:prstGeom prst="rect">
              <a:avLst/>
            </a:prstGeom>
            <a:solidFill>
              <a:srgbClr val="E28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226/129/137</a:t>
              </a:r>
            </a:p>
          </p:txBody>
        </p:sp>
        <p:sp>
          <p:nvSpPr>
            <p:cNvPr id="114" name="矩形 13">
              <a:extLst>
                <a:ext uri="{FF2B5EF4-FFF2-40B4-BE49-F238E27FC236}">
                  <a16:creationId xmlns:a16="http://schemas.microsoft.com/office/drawing/2014/main" id="{5BB50A4A-0B64-7E4C-824C-1EBCA1A992CF}"/>
                </a:ext>
              </a:extLst>
            </p:cNvPr>
            <p:cNvSpPr/>
            <p:nvPr/>
          </p:nvSpPr>
          <p:spPr>
            <a:xfrm>
              <a:off x="6997185" y="918047"/>
              <a:ext cx="791510" cy="664397"/>
            </a:xfrm>
            <a:prstGeom prst="rect">
              <a:avLst/>
            </a:prstGeom>
            <a:solidFill>
              <a:srgbClr val="E28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226/129/152</a:t>
              </a:r>
            </a:p>
          </p:txBody>
        </p:sp>
        <p:sp>
          <p:nvSpPr>
            <p:cNvPr id="115" name="矩形 13">
              <a:extLst>
                <a:ext uri="{FF2B5EF4-FFF2-40B4-BE49-F238E27FC236}">
                  <a16:creationId xmlns:a16="http://schemas.microsoft.com/office/drawing/2014/main" id="{756A7E25-6C44-8A44-A8C5-61D19BC9EDAF}"/>
                </a:ext>
              </a:extLst>
            </p:cNvPr>
            <p:cNvSpPr/>
            <p:nvPr userDrawn="1"/>
          </p:nvSpPr>
          <p:spPr>
            <a:xfrm>
              <a:off x="7806130" y="1934171"/>
              <a:ext cx="791510" cy="664397"/>
            </a:xfrm>
            <a:prstGeom prst="rect">
              <a:avLst/>
            </a:prstGeom>
            <a:solidFill>
              <a:srgbClr val="EBB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235/179/204</a:t>
              </a:r>
            </a:p>
          </p:txBody>
        </p:sp>
        <p:sp>
          <p:nvSpPr>
            <p:cNvPr id="116" name="矩形 13">
              <a:extLst>
                <a:ext uri="{FF2B5EF4-FFF2-40B4-BE49-F238E27FC236}">
                  <a16:creationId xmlns:a16="http://schemas.microsoft.com/office/drawing/2014/main" id="{96588389-39CD-DF4E-B9AC-92091E25724E}"/>
                </a:ext>
              </a:extLst>
            </p:cNvPr>
            <p:cNvSpPr/>
            <p:nvPr/>
          </p:nvSpPr>
          <p:spPr>
            <a:xfrm>
              <a:off x="7806130" y="2673360"/>
              <a:ext cx="791510" cy="664397"/>
            </a:xfrm>
            <a:prstGeom prst="rect">
              <a:avLst/>
            </a:prstGeom>
            <a:solidFill>
              <a:srgbClr val="D8B3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3746">
                <a:lnSpc>
                  <a:spcPts val="620"/>
                </a:lnSpc>
                <a:defRPr/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216/179/179</a:t>
              </a:r>
            </a:p>
          </p:txBody>
        </p:sp>
        <p:sp>
          <p:nvSpPr>
            <p:cNvPr id="117" name="矩形 13">
              <a:extLst>
                <a:ext uri="{FF2B5EF4-FFF2-40B4-BE49-F238E27FC236}">
                  <a16:creationId xmlns:a16="http://schemas.microsoft.com/office/drawing/2014/main" id="{20725C9F-31AE-DB44-B70A-B4ECDEC0BC00}"/>
                </a:ext>
              </a:extLst>
            </p:cNvPr>
            <p:cNvSpPr/>
            <p:nvPr/>
          </p:nvSpPr>
          <p:spPr>
            <a:xfrm>
              <a:off x="7811114" y="3415851"/>
              <a:ext cx="791510" cy="664398"/>
            </a:xfrm>
            <a:prstGeom prst="rect">
              <a:avLst/>
            </a:prstGeom>
            <a:solidFill>
              <a:srgbClr val="FAD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250/211/187</a:t>
              </a:r>
              <a:endParaRPr kumimoji="1" lang="mr-IN" altLang="zh-CN" sz="500" b="1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8" name="矩形 13">
              <a:extLst>
                <a:ext uri="{FF2B5EF4-FFF2-40B4-BE49-F238E27FC236}">
                  <a16:creationId xmlns:a16="http://schemas.microsoft.com/office/drawing/2014/main" id="{AC5BCC27-B68D-0743-8E0B-E25F8D01C3A4}"/>
                </a:ext>
              </a:extLst>
            </p:cNvPr>
            <p:cNvSpPr/>
            <p:nvPr/>
          </p:nvSpPr>
          <p:spPr>
            <a:xfrm>
              <a:off x="7820945" y="4866463"/>
              <a:ext cx="791510" cy="664398"/>
            </a:xfrm>
            <a:prstGeom prst="rect">
              <a:avLst/>
            </a:prstGeom>
            <a:solidFill>
              <a:srgbClr val="D0E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208/232/196</a:t>
              </a:r>
            </a:p>
          </p:txBody>
        </p:sp>
        <p:sp>
          <p:nvSpPr>
            <p:cNvPr id="119" name="矩形 13">
              <a:extLst>
                <a:ext uri="{FF2B5EF4-FFF2-40B4-BE49-F238E27FC236}">
                  <a16:creationId xmlns:a16="http://schemas.microsoft.com/office/drawing/2014/main" id="{51C2E83A-C975-6945-B2FD-5B22BBB53DB7}"/>
                </a:ext>
              </a:extLst>
            </p:cNvPr>
            <p:cNvSpPr/>
            <p:nvPr/>
          </p:nvSpPr>
          <p:spPr>
            <a:xfrm>
              <a:off x="7818707" y="4134866"/>
              <a:ext cx="791510" cy="664398"/>
            </a:xfrm>
            <a:prstGeom prst="rect">
              <a:avLst/>
            </a:prstGeom>
            <a:solidFill>
              <a:srgbClr val="FEEE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254/238/193</a:t>
              </a:r>
            </a:p>
          </p:txBody>
        </p:sp>
        <p:sp>
          <p:nvSpPr>
            <p:cNvPr id="120" name="矩形 13">
              <a:extLst>
                <a:ext uri="{FF2B5EF4-FFF2-40B4-BE49-F238E27FC236}">
                  <a16:creationId xmlns:a16="http://schemas.microsoft.com/office/drawing/2014/main" id="{BEE9A95F-6965-354F-A2C7-2E8C81DDA52F}"/>
                </a:ext>
              </a:extLst>
            </p:cNvPr>
            <p:cNvSpPr/>
            <p:nvPr/>
          </p:nvSpPr>
          <p:spPr>
            <a:xfrm>
              <a:off x="7823691" y="5596166"/>
              <a:ext cx="791510" cy="664398"/>
            </a:xfrm>
            <a:prstGeom prst="rect">
              <a:avLst/>
            </a:prstGeom>
            <a:solidFill>
              <a:srgbClr val="BEE9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190/233/238</a:t>
              </a:r>
            </a:p>
          </p:txBody>
        </p:sp>
        <p:sp>
          <p:nvSpPr>
            <p:cNvPr id="121" name="矩形 13">
              <a:extLst>
                <a:ext uri="{FF2B5EF4-FFF2-40B4-BE49-F238E27FC236}">
                  <a16:creationId xmlns:a16="http://schemas.microsoft.com/office/drawing/2014/main" id="{509164EB-3DC4-7A4F-9E7C-06EBC981CD0A}"/>
                </a:ext>
              </a:extLst>
            </p:cNvPr>
            <p:cNvSpPr/>
            <p:nvPr/>
          </p:nvSpPr>
          <p:spPr>
            <a:xfrm>
              <a:off x="7807694" y="184963"/>
              <a:ext cx="791510" cy="664397"/>
            </a:xfrm>
            <a:prstGeom prst="rect">
              <a:avLst/>
            </a:prstGeom>
            <a:solidFill>
              <a:srgbClr val="EEB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239/178/184</a:t>
              </a:r>
            </a:p>
          </p:txBody>
        </p:sp>
        <p:sp>
          <p:nvSpPr>
            <p:cNvPr id="122" name="矩形 13">
              <a:extLst>
                <a:ext uri="{FF2B5EF4-FFF2-40B4-BE49-F238E27FC236}">
                  <a16:creationId xmlns:a16="http://schemas.microsoft.com/office/drawing/2014/main" id="{667867DD-D3E6-3040-A7B5-39345C0CE2E3}"/>
                </a:ext>
              </a:extLst>
            </p:cNvPr>
            <p:cNvSpPr/>
            <p:nvPr/>
          </p:nvSpPr>
          <p:spPr>
            <a:xfrm>
              <a:off x="7807054" y="918047"/>
              <a:ext cx="791510" cy="664397"/>
            </a:xfrm>
            <a:prstGeom prst="rect">
              <a:avLst/>
            </a:prstGeom>
            <a:solidFill>
              <a:srgbClr val="EE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238/179/193</a:t>
              </a:r>
            </a:p>
          </p:txBody>
        </p:sp>
        <p:sp>
          <p:nvSpPr>
            <p:cNvPr id="123" name="矩形 13">
              <a:extLst>
                <a:ext uri="{FF2B5EF4-FFF2-40B4-BE49-F238E27FC236}">
                  <a16:creationId xmlns:a16="http://schemas.microsoft.com/office/drawing/2014/main" id="{9EE10597-3782-AB46-8453-89FA049C6C46}"/>
                </a:ext>
              </a:extLst>
            </p:cNvPr>
            <p:cNvSpPr/>
            <p:nvPr userDrawn="1"/>
          </p:nvSpPr>
          <p:spPr>
            <a:xfrm>
              <a:off x="5354169" y="6324025"/>
              <a:ext cx="513579" cy="664397"/>
            </a:xfrm>
            <a:prstGeom prst="rect">
              <a:avLst/>
            </a:prstGeom>
            <a:solidFill>
              <a:srgbClr val="221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0/0/0</a:t>
              </a:r>
            </a:p>
          </p:txBody>
        </p:sp>
        <p:sp>
          <p:nvSpPr>
            <p:cNvPr id="124" name="矩形 13">
              <a:extLst>
                <a:ext uri="{FF2B5EF4-FFF2-40B4-BE49-F238E27FC236}">
                  <a16:creationId xmlns:a16="http://schemas.microsoft.com/office/drawing/2014/main" id="{966B3529-B594-884C-BED0-5887B34BBBB8}"/>
                </a:ext>
              </a:extLst>
            </p:cNvPr>
            <p:cNvSpPr/>
            <p:nvPr userDrawn="1"/>
          </p:nvSpPr>
          <p:spPr>
            <a:xfrm>
              <a:off x="5900626" y="6324025"/>
              <a:ext cx="513579" cy="664397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89/87/87</a:t>
              </a:r>
            </a:p>
          </p:txBody>
        </p:sp>
        <p:sp>
          <p:nvSpPr>
            <p:cNvPr id="125" name="矩形 13">
              <a:extLst>
                <a:ext uri="{FF2B5EF4-FFF2-40B4-BE49-F238E27FC236}">
                  <a16:creationId xmlns:a16="http://schemas.microsoft.com/office/drawing/2014/main" id="{0B0545C9-147F-584F-80D2-EF13876D7D33}"/>
                </a:ext>
              </a:extLst>
            </p:cNvPr>
            <p:cNvSpPr/>
            <p:nvPr userDrawn="1"/>
          </p:nvSpPr>
          <p:spPr>
            <a:xfrm>
              <a:off x="6445335" y="6324024"/>
              <a:ext cx="513579" cy="66439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137/137/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</a:t>
              </a:r>
            </a:p>
          </p:txBody>
        </p:sp>
        <p:sp>
          <p:nvSpPr>
            <p:cNvPr id="126" name="矩形 13">
              <a:extLst>
                <a:ext uri="{FF2B5EF4-FFF2-40B4-BE49-F238E27FC236}">
                  <a16:creationId xmlns:a16="http://schemas.microsoft.com/office/drawing/2014/main" id="{44FD0A0B-0D45-3340-A523-465AC24134BF}"/>
                </a:ext>
              </a:extLst>
            </p:cNvPr>
            <p:cNvSpPr/>
            <p:nvPr userDrawn="1"/>
          </p:nvSpPr>
          <p:spPr>
            <a:xfrm>
              <a:off x="7003279" y="6324024"/>
              <a:ext cx="513579" cy="66439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181/181/</a:t>
              </a:r>
              <a:b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</a:t>
              </a:r>
            </a:p>
          </p:txBody>
        </p:sp>
        <p:sp>
          <p:nvSpPr>
            <p:cNvPr id="127" name="矩形 13">
              <a:extLst>
                <a:ext uri="{FF2B5EF4-FFF2-40B4-BE49-F238E27FC236}">
                  <a16:creationId xmlns:a16="http://schemas.microsoft.com/office/drawing/2014/main" id="{2C404A07-276B-3648-BB25-4EDB5905448C}"/>
                </a:ext>
              </a:extLst>
            </p:cNvPr>
            <p:cNvSpPr/>
            <p:nvPr userDrawn="1"/>
          </p:nvSpPr>
          <p:spPr>
            <a:xfrm>
              <a:off x="7551547" y="6324024"/>
              <a:ext cx="513579" cy="66439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221/221/</a:t>
              </a:r>
              <a:b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221</a:t>
              </a:r>
            </a:p>
          </p:txBody>
        </p:sp>
        <p:sp>
          <p:nvSpPr>
            <p:cNvPr id="128" name="矩形 13">
              <a:extLst>
                <a:ext uri="{FF2B5EF4-FFF2-40B4-BE49-F238E27FC236}">
                  <a16:creationId xmlns:a16="http://schemas.microsoft.com/office/drawing/2014/main" id="{72B0F29C-A346-8946-9B8E-8F1B9DFF7AD0}"/>
                </a:ext>
              </a:extLst>
            </p:cNvPr>
            <p:cNvSpPr/>
            <p:nvPr userDrawn="1"/>
          </p:nvSpPr>
          <p:spPr>
            <a:xfrm>
              <a:off x="8098559" y="6324024"/>
              <a:ext cx="513579" cy="66439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B5B5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 defTabSz="914112">
                <a:lnSpc>
                  <a:spcPts val="620"/>
                </a:lnSpc>
              </a:pP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255/255/</a:t>
              </a:r>
              <a:b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</a:t>
              </a:r>
            </a:p>
          </p:txBody>
        </p: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92D9040A-3082-2F49-987E-B51574332E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194" y="6323416"/>
            <a:ext cx="1270304" cy="27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9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1186848" rtl="0" eaLnBrk="1" latinLnBrk="0" hangingPunct="1">
        <a:lnSpc>
          <a:spcPct val="90000"/>
        </a:lnSpc>
        <a:spcBef>
          <a:spcPct val="0"/>
        </a:spcBef>
        <a:buNone/>
        <a:defRPr sz="57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712" indent="-296712" algn="l" defTabSz="1186848" rtl="0" eaLnBrk="1" latinLnBrk="0" hangingPunct="1">
        <a:lnSpc>
          <a:spcPct val="90000"/>
        </a:lnSpc>
        <a:spcBef>
          <a:spcPts val="1297"/>
        </a:spcBef>
        <a:buFont typeface="Arial" panose="020B0604020202020204" pitchFamily="34" charset="0"/>
        <a:buChar char="•"/>
        <a:defRPr sz="3634" kern="1200">
          <a:solidFill>
            <a:schemeClr val="tx1"/>
          </a:solidFill>
          <a:latin typeface="+mn-lt"/>
          <a:ea typeface="+mn-ea"/>
          <a:cs typeface="+mn-cs"/>
        </a:defRPr>
      </a:lvl1pPr>
      <a:lvl2pPr marL="890137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6" kern="1200">
          <a:solidFill>
            <a:schemeClr val="tx1"/>
          </a:solidFill>
          <a:latin typeface="+mn-lt"/>
          <a:ea typeface="+mn-ea"/>
          <a:cs typeface="+mn-cs"/>
        </a:defRPr>
      </a:lvl2pPr>
      <a:lvl3pPr marL="1483560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6" kern="1200">
          <a:solidFill>
            <a:schemeClr val="tx1"/>
          </a:solidFill>
          <a:latin typeface="+mn-lt"/>
          <a:ea typeface="+mn-ea"/>
          <a:cs typeface="+mn-cs"/>
        </a:defRPr>
      </a:lvl3pPr>
      <a:lvl4pPr marL="2076986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4pPr>
      <a:lvl5pPr marL="2670409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5pPr>
      <a:lvl6pPr marL="3263834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6pPr>
      <a:lvl7pPr marL="3857258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7pPr>
      <a:lvl8pPr marL="4450682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8pPr>
      <a:lvl9pPr marL="5044107" indent="-296712" algn="l" defTabSz="118684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1pPr>
      <a:lvl2pPr marL="593425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2pPr>
      <a:lvl3pPr marL="1186848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3pPr>
      <a:lvl4pPr marL="1780274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4pPr>
      <a:lvl5pPr marL="2373698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5pPr>
      <a:lvl6pPr marL="2967122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6pPr>
      <a:lvl7pPr marL="3560546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7pPr>
      <a:lvl8pPr marL="4153972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8pPr>
      <a:lvl9pPr marL="4747395" algn="l" defTabSz="1186848" rtl="0" eaLnBrk="1" latinLnBrk="0" hangingPunct="1">
        <a:defRPr sz="2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161964" y="2556189"/>
            <a:ext cx="9403181" cy="234528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dirty="0"/>
              <a:t>Quality by Design</a:t>
            </a:r>
          </a:p>
          <a:p>
            <a:pPr marL="0" indent="0" algn="ctr">
              <a:buNone/>
            </a:pPr>
            <a:r>
              <a:rPr lang="en-US" dirty="0"/>
              <a:t>Connectivity Insights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Current </a:t>
            </a:r>
            <a:r>
              <a:rPr lang="en-US" sz="3200" dirty="0" err="1"/>
              <a:t>ConnectivityInsights</a:t>
            </a:r>
            <a:r>
              <a:rPr lang="en-US" sz="3200" dirty="0"/>
              <a:t> APIs</a:t>
            </a:r>
            <a:endParaRPr lang="zh-CN" alt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639C07-8C80-18BD-F433-D1C7FFB1EF69}"/>
              </a:ext>
            </a:extLst>
          </p:cNvPr>
          <p:cNvSpPr txBox="1"/>
          <p:nvPr/>
        </p:nvSpPr>
        <p:spPr>
          <a:xfrm>
            <a:off x="3272541" y="2326395"/>
            <a:ext cx="7910466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indent="-457200"/>
            <a:r>
              <a:rPr lang="en-US" b="0" i="0" dirty="0">
                <a:solidFill>
                  <a:srgbClr val="374151"/>
                </a:solidFill>
                <a:effectLst/>
                <a:latin typeface="Calibri"/>
                <a:ea typeface="Calibri"/>
                <a:cs typeface="Calibri"/>
              </a:rPr>
              <a:t>Connectivity Insights </a:t>
            </a: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focuses on app sending requirements to Network Operator to find out whether or not the network can support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Packet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Jitter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Bitrate</a:t>
            </a:r>
          </a:p>
          <a:p>
            <a:endParaRPr lang="en-US" dirty="0">
              <a:solidFill>
                <a:srgbClr val="374151"/>
              </a:solidFill>
              <a:latin typeface="Calibri"/>
              <a:ea typeface="Calibri"/>
              <a:cs typeface="Calibri"/>
            </a:endParaRPr>
          </a:p>
          <a:p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Network Operator Replies with yes/no (can we meet these requirements). With more transient network situations like on mobile, this works well for an app to know if it will be able to perform.</a:t>
            </a:r>
          </a:p>
          <a:p>
            <a:endParaRPr lang="en-US" dirty="0">
              <a:solidFill>
                <a:srgbClr val="374151"/>
              </a:solidFill>
              <a:latin typeface="Calibri"/>
              <a:ea typeface="Calibri"/>
              <a:cs typeface="Calibri"/>
            </a:endParaRPr>
          </a:p>
          <a:p>
            <a:r>
              <a:rPr lang="en-US" dirty="0" err="1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QualityByDesign</a:t>
            </a:r>
            <a:r>
              <a:rPr lang="en-US" dirty="0">
                <a:solidFill>
                  <a:srgbClr val="374151"/>
                </a:solidFill>
                <a:latin typeface="Calibri"/>
                <a:ea typeface="Calibri"/>
                <a:cs typeface="Calibri"/>
              </a:rPr>
              <a:t> takes this a step further and has the application send it’s KPIs to the network operator for analysis.</a:t>
            </a:r>
          </a:p>
        </p:txBody>
      </p:sp>
      <p:pic>
        <p:nvPicPr>
          <p:cNvPr id="6" name="Picture 5" descr="A computer with a person on the screen&#10;&#10;Description automatically generated">
            <a:extLst>
              <a:ext uri="{FF2B5EF4-FFF2-40B4-BE49-F238E27FC236}">
                <a16:creationId xmlns:a16="http://schemas.microsoft.com/office/drawing/2014/main" id="{E6568F68-4592-0918-81C1-564C746DB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95" y="3044833"/>
            <a:ext cx="2375338" cy="237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3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2DCC1-29A5-CD13-3A12-F6FC614BA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Re-using </a:t>
            </a:r>
            <a:r>
              <a:rPr lang="en-US" sz="4000" dirty="0" err="1"/>
              <a:t>ConnectivityInsights</a:t>
            </a:r>
            <a:br>
              <a:rPr lang="en-US" sz="4000" dirty="0"/>
            </a:br>
            <a:r>
              <a:rPr lang="en-US" sz="4000" dirty="0"/>
              <a:t>application-profile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EBAA3F-225C-0354-CF88-8C2535E34A56}"/>
              </a:ext>
            </a:extLst>
          </p:cNvPr>
          <p:cNvSpPr txBox="1"/>
          <p:nvPr/>
        </p:nvSpPr>
        <p:spPr>
          <a:xfrm>
            <a:off x="279907" y="1943181"/>
            <a:ext cx="4996428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ConnectivityInsights</a:t>
            </a:r>
            <a:r>
              <a:rPr lang="en-US" dirty="0"/>
              <a:t> application-profile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Packet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Bitrate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err="1"/>
              <a:t>QualityByDesign</a:t>
            </a:r>
            <a:r>
              <a:rPr lang="en-US" dirty="0"/>
              <a:t> will re-use this application-profile since it matches up with the KPIs that the application will send to the network operator.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F971C5-2CF8-B1CA-923B-77380DE21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923" y="1343248"/>
            <a:ext cx="5322795" cy="550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546" y="319607"/>
            <a:ext cx="7507465" cy="829647"/>
          </a:xfrm>
        </p:spPr>
        <p:txBody>
          <a:bodyPr>
            <a:normAutofit/>
          </a:bodyPr>
          <a:lstStyle/>
          <a:p>
            <a:r>
              <a:rPr lang="en-US" altLang="zh-CN" sz="3600" dirty="0">
                <a:latin typeface="Montserrat Light"/>
                <a:ea typeface="宋体"/>
              </a:rPr>
              <a:t>New </a:t>
            </a:r>
            <a:r>
              <a:rPr lang="en-US" altLang="zh-CN" sz="3600" dirty="0" err="1">
                <a:latin typeface="Montserrat Light"/>
                <a:ea typeface="宋体"/>
              </a:rPr>
              <a:t>ConnectivityInsights</a:t>
            </a:r>
            <a:r>
              <a:rPr lang="en-US" altLang="zh-CN" sz="3600" dirty="0">
                <a:latin typeface="Montserrat Light"/>
                <a:ea typeface="宋体"/>
              </a:rPr>
              <a:t> API</a:t>
            </a:r>
            <a:endParaRPr lang="zh-CN" alt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C3A3C8-B58F-D15B-E410-FC63A7BFED20}"/>
              </a:ext>
            </a:extLst>
          </p:cNvPr>
          <p:cNvSpPr txBox="1"/>
          <p:nvPr/>
        </p:nvSpPr>
        <p:spPr>
          <a:xfrm>
            <a:off x="966952" y="2037761"/>
            <a:ext cx="100169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 with CAMARA API Backlog Thursday, 8/8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Pitched two options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Extend existing </a:t>
            </a:r>
            <a:r>
              <a:rPr lang="en-US" sz="2400" dirty="0" err="1"/>
              <a:t>ConnectivityInsights</a:t>
            </a:r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New </a:t>
            </a:r>
            <a:r>
              <a:rPr lang="en-US" sz="2400" dirty="0" err="1"/>
              <a:t>QualityByDesign</a:t>
            </a:r>
            <a:r>
              <a:rPr lang="en-US" sz="2400" dirty="0"/>
              <a:t> API in the </a:t>
            </a:r>
            <a:r>
              <a:rPr lang="en-US" sz="2400" dirty="0" err="1"/>
              <a:t>ConnectivityInsights</a:t>
            </a:r>
            <a:r>
              <a:rPr lang="en-US" sz="2400" dirty="0"/>
              <a:t> API family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Randy </a:t>
            </a:r>
            <a:r>
              <a:rPr lang="en-US" sz="2400" dirty="0" err="1"/>
              <a:t>Levensalor</a:t>
            </a:r>
            <a:r>
              <a:rPr lang="en-US" sz="2400" dirty="0"/>
              <a:t>(</a:t>
            </a:r>
            <a:r>
              <a:rPr lang="en-US" sz="2400" dirty="0" err="1"/>
              <a:t>CableLabs</a:t>
            </a:r>
            <a:r>
              <a:rPr lang="en-US" sz="2400" dirty="0"/>
              <a:t>), Kevin Smith (Vodafone) supportive of #2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Async response to get score and root cause/recommended 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Will use CAMARA </a:t>
            </a:r>
            <a:r>
              <a:rPr lang="en-US" sz="2400" dirty="0" err="1"/>
              <a:t>cloudevents</a:t>
            </a:r>
            <a:r>
              <a:rPr lang="en-US" sz="2400" dirty="0"/>
              <a:t> template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No official decision yet. Kevin wanted to run by Mahesh at next </a:t>
            </a:r>
            <a:r>
              <a:rPr lang="en-US" sz="2400" dirty="0" err="1"/>
              <a:t>ConnectivityInsights</a:t>
            </a:r>
            <a:r>
              <a:rPr lang="en-US" sz="2400" dirty="0"/>
              <a:t> meeting on 8/14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After next Wed’s meeting, will go to TSC for approval. If decision is #2, then new repo would be created once TSC approves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1212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7c7f136-5fe9-46ac-88f0-c360e5a39059"/>
  <p:tag name="COMMONDATA" val="eyJoZGlkIjoiOTc5M2Y1MGQ0NjYzNDEzNmM1N2ViNjlkMmRjMGE5ND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章节页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kumimoji="1" sz="1400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模板" id="{9BBB633E-5E45-41C7-B61B-A7FDDADD335C}" vid="{FC34AD67-7538-4717-9A73-50191031DBF3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05053A4C043444B1E4BE06F6E66EFC" ma:contentTypeVersion="14" ma:contentTypeDescription="Create a new document." ma:contentTypeScope="" ma:versionID="d233ee99ab3e7745d634edbf1c6bd724">
  <xsd:schema xmlns:xsd="http://www.w3.org/2001/XMLSchema" xmlns:xs="http://www.w3.org/2001/XMLSchema" xmlns:p="http://schemas.microsoft.com/office/2006/metadata/properties" xmlns:ns2="4b674e33-4398-40b1-b9f8-63265f2592ca" xmlns:ns3="dade5181-f87d-4590-9141-434a53655523" targetNamespace="http://schemas.microsoft.com/office/2006/metadata/properties" ma:root="true" ma:fieldsID="94883b2760c8d0dbb73cf673a1c69462" ns2:_="" ns3:_="">
    <xsd:import namespace="4b674e33-4398-40b1-b9f8-63265f2592ca"/>
    <xsd:import namespace="dade5181-f87d-4590-9141-434a536555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74e33-4398-40b1-b9f8-63265f2592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74191f8-41f6-4416-89b6-a38029911b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e5181-f87d-4590-9141-434a5365552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cae2ce5b-0cd3-4c0d-a9ab-186bbbf3a23d}" ma:internalName="TaxCatchAll" ma:showField="CatchAllData" ma:web="dade5181-f87d-4590-9141-434a536555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ade5181-f87d-4590-9141-434a53655523" xsi:nil="true"/>
    <lcf76f155ced4ddcb4097134ff3c332f xmlns="4b674e33-4398-40b1-b9f8-63265f2592c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B77E28-427E-4800-9C9B-57AEA6C783D4}">
  <ds:schemaRefs>
    <ds:schemaRef ds:uri="4b674e33-4398-40b1-b9f8-63265f2592ca"/>
    <ds:schemaRef ds:uri="dade5181-f87d-4590-9141-434a5365552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F1EA4E6-3944-4B25-B1F3-9978CCA9EF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0E1417-4BB4-4C15-AD6C-0A08B817C1EA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dade5181-f87d-4590-9141-434a53655523"/>
    <ds:schemaRef ds:uri="4b674e33-4398-40b1-b9f8-63265f2592c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231</Words>
  <Application>Microsoft Macintosh PowerPoint</Application>
  <PresentationFormat>Widescreen</PresentationFormat>
  <Paragraphs>33</Paragraphs>
  <Slides>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Microsoft YaHei</vt:lpstr>
      <vt:lpstr>Arial</vt:lpstr>
      <vt:lpstr>Calibri</vt:lpstr>
      <vt:lpstr>Calibri Light</vt:lpstr>
      <vt:lpstr>Montserrat Light</vt:lpstr>
      <vt:lpstr>Office 主题</vt:lpstr>
      <vt:lpstr>4_章节页</vt:lpstr>
      <vt:lpstr>think-cell Folie</vt:lpstr>
      <vt:lpstr>PowerPoint Presentation</vt:lpstr>
      <vt:lpstr>Current ConnectivityInsights APIs</vt:lpstr>
      <vt:lpstr>Re-using ConnectivityInsights application-profile</vt:lpstr>
      <vt:lpstr>New ConnectivityInsights API</vt:lpstr>
    </vt:vector>
  </TitlesOfParts>
  <Manager/>
  <Company>CableLabs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By Design API</dc:title>
  <dc:subject/>
  <dc:creator>Ben Hepworth</dc:creator>
  <cp:keywords/>
  <dc:description/>
  <cp:lastModifiedBy>Shafi Khan</cp:lastModifiedBy>
  <cp:revision>5</cp:revision>
  <dcterms:created xsi:type="dcterms:W3CDTF">2023-05-18T03:52:00Z</dcterms:created>
  <dcterms:modified xsi:type="dcterms:W3CDTF">2024-08-14T15:30:21Z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(3)VKJ685MrsuiAxFDhx/puXXXMknv6M3B6T9vlmjjHNtCLqqmpkeglFRM7x30assp8UxKNIH5g
O8peo2qcURpXh7afISBIWO+ujLE+sxPW327+HkFHfxpTc3u+lb0LoRfh6kywl2LdmaWyWTrp
BtFt7ztNVY1gewLQSs1oagO95DWeIiEj5AWxVllW4VByGa+RFStRB90Cu7YCKCzlqE1oBb3Y
Uao3ZdnsqGy58Voj31</vt:lpwstr>
  </property>
  <property fmtid="{D5CDD505-2E9C-101B-9397-08002B2CF9AE}" pid="3" name="_2015_ms_pID_7253431">
    <vt:lpwstr>6Z4I0RcychlaUNh3CEa4cPhD9vP+VKqysl0Rot/ru7QxwqDDj2KSNs
rJVvj1TIpdw5IR/85iaj66oUCxInEC6UPks9mFrEdM+khnIL5wKGd92+VOxv7loYU2CFij0T
eERmbVDhJguc83JQiAqk3EJTsiqGLVtJbiQ51yjdXQVbYyTI2I4+vNHzmWtzsSOT/9UkByFv
bWK6Lz8ayfDwp2FkkVSM0pMFHAs9z042Ibh9</vt:lpwstr>
  </property>
  <property fmtid="{D5CDD505-2E9C-101B-9397-08002B2CF9AE}" pid="4" name="ICV">
    <vt:lpwstr>46D1C0C497C449C9BBF4BC5F9875C54C</vt:lpwstr>
  </property>
  <property fmtid="{D5CDD505-2E9C-101B-9397-08002B2CF9AE}" pid="5" name="KSOProductBuildVer">
    <vt:lpwstr>2052-11.1.0.12358</vt:lpwstr>
  </property>
  <property fmtid="{D5CDD505-2E9C-101B-9397-08002B2CF9AE}" pid="6" name="_2015_ms_pID_7253432">
    <vt:lpwstr>kw==</vt:lpwstr>
  </property>
  <property fmtid="{D5CDD505-2E9C-101B-9397-08002B2CF9AE}" pid="7" name="_readonly">
    <vt:lpwstr/>
  </property>
  <property fmtid="{D5CDD505-2E9C-101B-9397-08002B2CF9AE}" pid="8" name="_change">
    <vt:lpwstr/>
  </property>
  <property fmtid="{D5CDD505-2E9C-101B-9397-08002B2CF9AE}" pid="9" name="_full-control">
    <vt:lpwstr/>
  </property>
  <property fmtid="{D5CDD505-2E9C-101B-9397-08002B2CF9AE}" pid="10" name="sflag">
    <vt:lpwstr>1702965753</vt:lpwstr>
  </property>
  <property fmtid="{D5CDD505-2E9C-101B-9397-08002B2CF9AE}" pid="11" name="MediaServiceImageTags">
    <vt:lpwstr/>
  </property>
  <property fmtid="{D5CDD505-2E9C-101B-9397-08002B2CF9AE}" pid="12" name="ContentTypeId">
    <vt:lpwstr>0x0101006F05053A4C043444B1E4BE06F6E66EFC</vt:lpwstr>
  </property>
</Properties>
</file>