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3"/>
  </p:sldMasterIdLst>
  <p:notesMasterIdLst>
    <p:notesMasterId r:id="rId14"/>
  </p:notesMasterIdLst>
  <p:sldIdLst>
    <p:sldId id="2056" r:id="rId4"/>
    <p:sldId id="2147471911" r:id="rId5"/>
    <p:sldId id="2147471912" r:id="rId6"/>
    <p:sldId id="2147471920" r:id="rId7"/>
    <p:sldId id="2147471930" r:id="rId8"/>
    <p:sldId id="2147471932" r:id="rId9"/>
    <p:sldId id="2147471931" r:id="rId10"/>
    <p:sldId id="2147471918" r:id="rId11"/>
    <p:sldId id="2147471914" r:id="rId12"/>
    <p:sldId id="2057" r:id="rId13"/>
  </p:sldIdLst>
  <p:sldSz cx="11522075" cy="6484938"/>
  <p:notesSz cx="7315200" cy="123444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FlexoSoft" panose="020B060402020202020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  <p:embeddedFont>
      <p:font typeface="Montserrat Light" panose="00000400000000000000" pitchFamily="2" charset="0"/>
      <p:regular r:id="rId27"/>
      <p:italic r:id="rId28"/>
    </p:embeddedFont>
    <p:embeddedFont>
      <p:font typeface="Open Sans" panose="020B0606030504020204" pitchFamily="34" charset="0"/>
      <p:regular r:id="rId29"/>
      <p:bold r:id="rId30"/>
      <p:italic r:id="rId31"/>
      <p:boldItalic r:id="rId32"/>
    </p:embeddedFont>
    <p:embeddedFont>
      <p:font typeface="Wingdings 2" panose="05020102010507070707" pitchFamily="18" charset="2"/>
      <p:regular r:id="rId33"/>
    </p:embeddedFont>
  </p:embeddedFontLst>
  <p:custDataLst>
    <p:tags r:id="rId3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C964C34-E9F5-4320-A6FA-D1BDB512744B}">
          <p14:sldIdLst>
            <p14:sldId id="2056"/>
            <p14:sldId id="2147471911"/>
            <p14:sldId id="2147471912"/>
            <p14:sldId id="2147471920"/>
            <p14:sldId id="2147471930"/>
            <p14:sldId id="2147471932"/>
            <p14:sldId id="2147471931"/>
            <p14:sldId id="2147471918"/>
            <p14:sldId id="2147471914"/>
            <p14:sldId id="20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7" userDrawn="1">
          <p15:clr>
            <a:srgbClr val="A4A3A4"/>
          </p15:clr>
        </p15:guide>
        <p15:guide id="2" pos="182" userDrawn="1">
          <p15:clr>
            <a:srgbClr val="A4A3A4"/>
          </p15:clr>
        </p15:guide>
        <p15:guide id="3" pos="1832" userDrawn="1">
          <p15:clr>
            <a:srgbClr val="A4A3A4"/>
          </p15:clr>
        </p15:guide>
        <p15:guide id="4" pos="1927" userDrawn="1">
          <p15:clr>
            <a:srgbClr val="A4A3A4"/>
          </p15:clr>
        </p15:guide>
        <p15:guide id="5" pos="3584" userDrawn="1">
          <p15:clr>
            <a:srgbClr val="A4A3A4"/>
          </p15:clr>
        </p15:guide>
        <p15:guide id="6" pos="3672" userDrawn="1">
          <p15:clr>
            <a:srgbClr val="A4A3A4"/>
          </p15:clr>
        </p15:guide>
        <p15:guide id="7" pos="5328" userDrawn="1">
          <p15:clr>
            <a:srgbClr val="A4A3A4"/>
          </p15:clr>
        </p15:guide>
        <p15:guide id="8" pos="5419" userDrawn="1">
          <p15:clr>
            <a:srgbClr val="A4A3A4"/>
          </p15:clr>
        </p15:guide>
        <p15:guide id="9" pos="7075" userDrawn="1">
          <p15:clr>
            <a:srgbClr val="A4A3A4"/>
          </p15:clr>
        </p15:guide>
        <p15:guide id="10" orient="horz" pos="322" userDrawn="1">
          <p15:clr>
            <a:srgbClr val="A4A3A4"/>
          </p15:clr>
        </p15:guide>
        <p15:guide id="11" orient="horz" pos="741" userDrawn="1">
          <p15:clr>
            <a:srgbClr val="A4A3A4"/>
          </p15:clr>
        </p15:guide>
        <p15:guide id="12" orient="horz" pos="1013" userDrawn="1">
          <p15:clr>
            <a:srgbClr val="A4A3A4"/>
          </p15:clr>
        </p15:guide>
        <p15:guide id="13" orient="horz" pos="3678" userDrawn="1">
          <p15:clr>
            <a:srgbClr val="A4A3A4"/>
          </p15:clr>
        </p15:guide>
        <p15:guide id="14" orient="horz" pos="3811" userDrawn="1">
          <p15:clr>
            <a:srgbClr val="A4A3A4"/>
          </p15:clr>
        </p15:guide>
        <p15:guide id="15" orient="horz" pos="39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FFFD"/>
    <a:srgbClr val="3A9BF3"/>
    <a:srgbClr val="122769"/>
    <a:srgbClr val="014651"/>
    <a:srgbClr val="000620"/>
    <a:srgbClr val="004750"/>
    <a:srgbClr val="FFFFFF"/>
    <a:srgbClr val="A4A4A4"/>
    <a:srgbClr val="32B9AF"/>
    <a:srgbClr val="00A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2" autoAdjust="0"/>
  </p:normalViewPr>
  <p:slideViewPr>
    <p:cSldViewPr snapToGrid="0">
      <p:cViewPr varScale="1">
        <p:scale>
          <a:sx n="110" d="100"/>
          <a:sy n="110" d="100"/>
        </p:scale>
        <p:origin x="780" y="-108"/>
      </p:cViewPr>
      <p:guideLst>
        <p:guide orient="horz" pos="227"/>
        <p:guide pos="182"/>
        <p:guide pos="1832"/>
        <p:guide pos="1927"/>
        <p:guide pos="3584"/>
        <p:guide pos="3672"/>
        <p:guide pos="5328"/>
        <p:guide pos="5419"/>
        <p:guide pos="7075"/>
        <p:guide orient="horz" pos="322"/>
        <p:guide orient="horz" pos="741"/>
        <p:guide orient="horz" pos="1013"/>
        <p:guide orient="horz" pos="3678"/>
        <p:guide orient="horz" pos="3811"/>
        <p:guide orient="horz" pos="39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7.fntdata"/><Relationship Id="rId34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ggio Fabrizio" userId="bfbe4cda-8a8b-4cda-89e2-7326520e45b3" providerId="ADAL" clId="{88C42476-8B5D-4B45-87BC-F58001EB34BA}"/>
    <pc:docChg chg="undo custSel addSld delSld modSld sldOrd modSection">
      <pc:chgData name="Moggio Fabrizio" userId="bfbe4cda-8a8b-4cda-89e2-7326520e45b3" providerId="ADAL" clId="{88C42476-8B5D-4B45-87BC-F58001EB34BA}" dt="2024-04-09T12:28:01.789" v="1874" actId="115"/>
      <pc:docMkLst>
        <pc:docMk/>
      </pc:docMkLst>
      <pc:sldChg chg="modSp mod">
        <pc:chgData name="Moggio Fabrizio" userId="bfbe4cda-8a8b-4cda-89e2-7326520e45b3" providerId="ADAL" clId="{88C42476-8B5D-4B45-87BC-F58001EB34BA}" dt="2024-04-08T07:36:38.403" v="65" actId="20577"/>
        <pc:sldMkLst>
          <pc:docMk/>
          <pc:sldMk cId="753175953" sldId="2056"/>
        </pc:sldMkLst>
        <pc:spChg chg="mod">
          <ac:chgData name="Moggio Fabrizio" userId="bfbe4cda-8a8b-4cda-89e2-7326520e45b3" providerId="ADAL" clId="{88C42476-8B5D-4B45-87BC-F58001EB34BA}" dt="2024-04-08T07:36:38.403" v="65" actId="20577"/>
          <ac:spMkLst>
            <pc:docMk/>
            <pc:sldMk cId="753175953" sldId="2056"/>
            <ac:spMk id="3" creationId="{403F421F-2D14-EE89-73EB-206BF78C4BA9}"/>
          </ac:spMkLst>
        </pc:spChg>
      </pc:sldChg>
      <pc:sldChg chg="delSp mod">
        <pc:chgData name="Moggio Fabrizio" userId="bfbe4cda-8a8b-4cda-89e2-7326520e45b3" providerId="ADAL" clId="{88C42476-8B5D-4B45-87BC-F58001EB34BA}" dt="2024-04-08T08:48:11.608" v="1425" actId="478"/>
        <pc:sldMkLst>
          <pc:docMk/>
          <pc:sldMk cId="1929345456" sldId="2057"/>
        </pc:sldMkLst>
        <pc:spChg chg="del">
          <ac:chgData name="Moggio Fabrizio" userId="bfbe4cda-8a8b-4cda-89e2-7326520e45b3" providerId="ADAL" clId="{88C42476-8B5D-4B45-87BC-F58001EB34BA}" dt="2024-04-08T08:48:11.608" v="1425" actId="478"/>
          <ac:spMkLst>
            <pc:docMk/>
            <pc:sldMk cId="1929345456" sldId="2057"/>
            <ac:spMk id="2" creationId="{6566B094-40C3-D341-70A6-77319CB777DC}"/>
          </ac:spMkLst>
        </pc:spChg>
      </pc:sldChg>
      <pc:sldChg chg="modSp mod">
        <pc:chgData name="Moggio Fabrizio" userId="bfbe4cda-8a8b-4cda-89e2-7326520e45b3" providerId="ADAL" clId="{88C42476-8B5D-4B45-87BC-F58001EB34BA}" dt="2024-04-08T07:40:36.640" v="191" actId="20577"/>
        <pc:sldMkLst>
          <pc:docMk/>
          <pc:sldMk cId="1980320132" sldId="2147471912"/>
        </pc:sldMkLst>
        <pc:spChg chg="mod">
          <ac:chgData name="Moggio Fabrizio" userId="bfbe4cda-8a8b-4cda-89e2-7326520e45b3" providerId="ADAL" clId="{88C42476-8B5D-4B45-87BC-F58001EB34BA}" dt="2024-04-08T07:40:36.640" v="191" actId="20577"/>
          <ac:spMkLst>
            <pc:docMk/>
            <pc:sldMk cId="1980320132" sldId="2147471912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88C42476-8B5D-4B45-87BC-F58001EB34BA}" dt="2024-04-08T08:46:57.969" v="1423" actId="47"/>
        <pc:sldMkLst>
          <pc:docMk/>
          <pc:sldMk cId="431377807" sldId="2147471913"/>
        </pc:sldMkLst>
      </pc:sldChg>
      <pc:sldChg chg="modSp mod">
        <pc:chgData name="Moggio Fabrizio" userId="bfbe4cda-8a8b-4cda-89e2-7326520e45b3" providerId="ADAL" clId="{88C42476-8B5D-4B45-87BC-F58001EB34BA}" dt="2024-04-08T08:46:39.289" v="1422" actId="20577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88C42476-8B5D-4B45-87BC-F58001EB34BA}" dt="2024-04-08T08:46:39.289" v="1422" actId="20577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mod">
        <pc:chgData name="Moggio Fabrizio" userId="bfbe4cda-8a8b-4cda-89e2-7326520e45b3" providerId="ADAL" clId="{88C42476-8B5D-4B45-87BC-F58001EB34BA}" dt="2024-04-09T12:23:16.093" v="1855" actId="115"/>
        <pc:sldMkLst>
          <pc:docMk/>
          <pc:sldMk cId="3129508680" sldId="2147471915"/>
        </pc:sldMkLst>
        <pc:spChg chg="mod">
          <ac:chgData name="Moggio Fabrizio" userId="bfbe4cda-8a8b-4cda-89e2-7326520e45b3" providerId="ADAL" clId="{88C42476-8B5D-4B45-87BC-F58001EB34BA}" dt="2024-04-09T12:23:16.093" v="1855" actId="115"/>
          <ac:spMkLst>
            <pc:docMk/>
            <pc:sldMk cId="3129508680" sldId="2147471915"/>
            <ac:spMk id="3" creationId="{76EA8780-4526-5F51-5839-DFBD9E2A85A2}"/>
          </ac:spMkLst>
        </pc:spChg>
        <pc:spChg chg="mod">
          <ac:chgData name="Moggio Fabrizio" userId="bfbe4cda-8a8b-4cda-89e2-7326520e45b3" providerId="ADAL" clId="{88C42476-8B5D-4B45-87BC-F58001EB34BA}" dt="2024-04-08T07:39:40.448" v="178"/>
          <ac:spMkLst>
            <pc:docMk/>
            <pc:sldMk cId="3129508680" sldId="2147471915"/>
            <ac:spMk id="6" creationId="{AA1587CF-E9D0-F431-5DFC-892BB418E456}"/>
          </ac:spMkLst>
        </pc:spChg>
      </pc:sldChg>
      <pc:sldChg chg="modSp mod">
        <pc:chgData name="Moggio Fabrizio" userId="bfbe4cda-8a8b-4cda-89e2-7326520e45b3" providerId="ADAL" clId="{88C42476-8B5D-4B45-87BC-F58001EB34BA}" dt="2024-04-09T12:28:01.789" v="1874" actId="115"/>
        <pc:sldMkLst>
          <pc:docMk/>
          <pc:sldMk cId="176078222" sldId="2147471916"/>
        </pc:sldMkLst>
        <pc:spChg chg="mod">
          <ac:chgData name="Moggio Fabrizio" userId="bfbe4cda-8a8b-4cda-89e2-7326520e45b3" providerId="ADAL" clId="{88C42476-8B5D-4B45-87BC-F58001EB34BA}" dt="2024-04-09T12:28:01.789" v="1874" actId="115"/>
          <ac:spMkLst>
            <pc:docMk/>
            <pc:sldMk cId="176078222" sldId="2147471916"/>
            <ac:spMk id="3" creationId="{76EA8780-4526-5F51-5839-DFBD9E2A85A2}"/>
          </ac:spMkLst>
        </pc:spChg>
      </pc:sldChg>
      <pc:sldChg chg="modSp mod ord">
        <pc:chgData name="Moggio Fabrizio" userId="bfbe4cda-8a8b-4cda-89e2-7326520e45b3" providerId="ADAL" clId="{88C42476-8B5D-4B45-87BC-F58001EB34BA}" dt="2024-04-08T07:56:33.293" v="609" actId="113"/>
        <pc:sldMkLst>
          <pc:docMk/>
          <pc:sldMk cId="2726606106" sldId="2147471917"/>
        </pc:sldMkLst>
        <pc:spChg chg="mod">
          <ac:chgData name="Moggio Fabrizio" userId="bfbe4cda-8a8b-4cda-89e2-7326520e45b3" providerId="ADAL" clId="{88C42476-8B5D-4B45-87BC-F58001EB34BA}" dt="2024-04-08T07:56:33.293" v="609" actId="113"/>
          <ac:spMkLst>
            <pc:docMk/>
            <pc:sldMk cId="2726606106" sldId="2147471917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88C42476-8B5D-4B45-87BC-F58001EB34BA}" dt="2024-04-08T08:13:17.654" v="1157" actId="20577"/>
        <pc:sldMkLst>
          <pc:docMk/>
          <pc:sldMk cId="2212001613" sldId="2147471918"/>
        </pc:sldMkLst>
        <pc:spChg chg="mod">
          <ac:chgData name="Moggio Fabrizio" userId="bfbe4cda-8a8b-4cda-89e2-7326520e45b3" providerId="ADAL" clId="{88C42476-8B5D-4B45-87BC-F58001EB34BA}" dt="2024-04-08T08:13:17.654" v="1157" actId="20577"/>
          <ac:spMkLst>
            <pc:docMk/>
            <pc:sldMk cId="2212001613" sldId="2147471918"/>
            <ac:spMk id="3" creationId="{76EA8780-4526-5F51-5839-DFBD9E2A85A2}"/>
          </ac:spMkLst>
        </pc:spChg>
        <pc:spChg chg="mod">
          <ac:chgData name="Moggio Fabrizio" userId="bfbe4cda-8a8b-4cda-89e2-7326520e45b3" providerId="ADAL" clId="{88C42476-8B5D-4B45-87BC-F58001EB34BA}" dt="2024-04-08T08:06:55.268" v="928" actId="20577"/>
          <ac:spMkLst>
            <pc:docMk/>
            <pc:sldMk cId="2212001613" sldId="2147471918"/>
            <ac:spMk id="6" creationId="{AA1587CF-E9D0-F431-5DFC-892BB418E456}"/>
          </ac:spMkLst>
        </pc:spChg>
      </pc:sldChg>
      <pc:sldChg chg="del">
        <pc:chgData name="Moggio Fabrizio" userId="bfbe4cda-8a8b-4cda-89e2-7326520e45b3" providerId="ADAL" clId="{88C42476-8B5D-4B45-87BC-F58001EB34BA}" dt="2024-04-08T08:47:00.300" v="1424" actId="47"/>
        <pc:sldMkLst>
          <pc:docMk/>
          <pc:sldMk cId="3971901524" sldId="2147471919"/>
        </pc:sldMkLst>
      </pc:sldChg>
      <pc:sldChg chg="modSp add del mod">
        <pc:chgData name="Moggio Fabrizio" userId="bfbe4cda-8a8b-4cda-89e2-7326520e45b3" providerId="ADAL" clId="{88C42476-8B5D-4B45-87BC-F58001EB34BA}" dt="2024-04-08T07:39:08.874" v="175"/>
        <pc:sldMkLst>
          <pc:docMk/>
          <pc:sldMk cId="1246667724" sldId="2147471920"/>
        </pc:sldMkLst>
        <pc:spChg chg="mod">
          <ac:chgData name="Moggio Fabrizio" userId="bfbe4cda-8a8b-4cda-89e2-7326520e45b3" providerId="ADAL" clId="{88C42476-8B5D-4B45-87BC-F58001EB34BA}" dt="2024-04-08T07:39:08.874" v="175"/>
          <ac:spMkLst>
            <pc:docMk/>
            <pc:sldMk cId="1246667724" sldId="2147471920"/>
            <ac:spMk id="3" creationId="{76EA8780-4526-5F51-5839-DFBD9E2A85A2}"/>
          </ac:spMkLst>
        </pc:spChg>
        <pc:spChg chg="mod">
          <ac:chgData name="Moggio Fabrizio" userId="bfbe4cda-8a8b-4cda-89e2-7326520e45b3" providerId="ADAL" clId="{88C42476-8B5D-4B45-87BC-F58001EB34BA}" dt="2024-04-08T07:37:43.781" v="68"/>
          <ac:spMkLst>
            <pc:docMk/>
            <pc:sldMk cId="1246667724" sldId="2147471920"/>
            <ac:spMk id="6" creationId="{AA1587CF-E9D0-F431-5DFC-892BB418E456}"/>
          </ac:spMkLst>
        </pc:spChg>
      </pc:sldChg>
      <pc:sldChg chg="del">
        <pc:chgData name="Moggio Fabrizio" userId="bfbe4cda-8a8b-4cda-89e2-7326520e45b3" providerId="ADAL" clId="{88C42476-8B5D-4B45-87BC-F58001EB34BA}" dt="2024-04-08T08:40:58.981" v="1158" actId="47"/>
        <pc:sldMkLst>
          <pc:docMk/>
          <pc:sldMk cId="3894327730" sldId="2147471921"/>
        </pc:sldMkLst>
      </pc:sldChg>
      <pc:sldChg chg="modSp add mod">
        <pc:chgData name="Moggio Fabrizio" userId="bfbe4cda-8a8b-4cda-89e2-7326520e45b3" providerId="ADAL" clId="{88C42476-8B5D-4B45-87BC-F58001EB34BA}" dt="2024-04-08T07:53:20.138" v="594" actId="12"/>
        <pc:sldMkLst>
          <pc:docMk/>
          <pc:sldMk cId="390264082" sldId="2147471922"/>
        </pc:sldMkLst>
        <pc:spChg chg="mod">
          <ac:chgData name="Moggio Fabrizio" userId="bfbe4cda-8a8b-4cda-89e2-7326520e45b3" providerId="ADAL" clId="{88C42476-8B5D-4B45-87BC-F58001EB34BA}" dt="2024-04-08T07:53:20.138" v="594" actId="12"/>
          <ac:spMkLst>
            <pc:docMk/>
            <pc:sldMk cId="390264082" sldId="2147471922"/>
            <ac:spMk id="3" creationId="{76EA8780-4526-5F51-5839-DFBD9E2A85A2}"/>
          </ac:spMkLst>
        </pc:spChg>
        <pc:spChg chg="mod">
          <ac:chgData name="Moggio Fabrizio" userId="bfbe4cda-8a8b-4cda-89e2-7326520e45b3" providerId="ADAL" clId="{88C42476-8B5D-4B45-87BC-F58001EB34BA}" dt="2024-04-08T07:48:21.193" v="315"/>
          <ac:spMkLst>
            <pc:docMk/>
            <pc:sldMk cId="390264082" sldId="2147471922"/>
            <ac:spMk id="6" creationId="{AA1587CF-E9D0-F431-5DFC-892BB418E456}"/>
          </ac:spMkLst>
        </pc:spChg>
      </pc:sldChg>
    </pc:docChg>
  </pc:docChgLst>
  <pc:docChgLst>
    <pc:chgData name="Moggio Fabrizio" userId="bfbe4cda-8a8b-4cda-89e2-7326520e45b3" providerId="ADAL" clId="{FE334087-B82F-4971-AD8B-F7B1FAF5B0FF}"/>
    <pc:docChg chg="custSel delSld modSld modSection">
      <pc:chgData name="Moggio Fabrizio" userId="bfbe4cda-8a8b-4cda-89e2-7326520e45b3" providerId="ADAL" clId="{FE334087-B82F-4971-AD8B-F7B1FAF5B0FF}" dt="2024-05-13T13:27:54.927" v="170" actId="20577"/>
      <pc:docMkLst>
        <pc:docMk/>
      </pc:docMkLst>
      <pc:sldChg chg="modSp mod">
        <pc:chgData name="Moggio Fabrizio" userId="bfbe4cda-8a8b-4cda-89e2-7326520e45b3" providerId="ADAL" clId="{FE334087-B82F-4971-AD8B-F7B1FAF5B0FF}" dt="2024-05-13T13:27:54.927" v="170" actId="20577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FE334087-B82F-4971-AD8B-F7B1FAF5B0FF}" dt="2024-05-13T13:27:54.927" v="170" actId="20577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mod">
        <pc:chgData name="Moggio Fabrizio" userId="bfbe4cda-8a8b-4cda-89e2-7326520e45b3" providerId="ADAL" clId="{FE334087-B82F-4971-AD8B-F7B1FAF5B0FF}" dt="2024-05-13T13:20:33.867" v="105" actId="6549"/>
        <pc:sldMkLst>
          <pc:docMk/>
          <pc:sldMk cId="2212001613" sldId="2147471918"/>
        </pc:sldMkLst>
        <pc:spChg chg="mod">
          <ac:chgData name="Moggio Fabrizio" userId="bfbe4cda-8a8b-4cda-89e2-7326520e45b3" providerId="ADAL" clId="{FE334087-B82F-4971-AD8B-F7B1FAF5B0FF}" dt="2024-05-13T13:20:33.867" v="105" actId="6549"/>
          <ac:spMkLst>
            <pc:docMk/>
            <pc:sldMk cId="2212001613" sldId="2147471918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FE334087-B82F-4971-AD8B-F7B1FAF5B0FF}" dt="2024-05-13T13:20:22.943" v="103" actId="47"/>
        <pc:sldMkLst>
          <pc:docMk/>
          <pc:sldMk cId="265608909" sldId="2147471926"/>
        </pc:sldMkLst>
      </pc:sldChg>
      <pc:sldChg chg="modSp mod">
        <pc:chgData name="Moggio Fabrizio" userId="bfbe4cda-8a8b-4cda-89e2-7326520e45b3" providerId="ADAL" clId="{FE334087-B82F-4971-AD8B-F7B1FAF5B0FF}" dt="2024-05-13T13:20:04.160" v="102" actId="6549"/>
        <pc:sldMkLst>
          <pc:docMk/>
          <pc:sldMk cId="1643594003" sldId="2147471927"/>
        </pc:sldMkLst>
        <pc:spChg chg="mod">
          <ac:chgData name="Moggio Fabrizio" userId="bfbe4cda-8a8b-4cda-89e2-7326520e45b3" providerId="ADAL" clId="{FE334087-B82F-4971-AD8B-F7B1FAF5B0FF}" dt="2024-05-13T13:20:04.160" v="102" actId="6549"/>
          <ac:spMkLst>
            <pc:docMk/>
            <pc:sldMk cId="1643594003" sldId="2147471927"/>
            <ac:spMk id="3" creationId="{76EA8780-4526-5F51-5839-DFBD9E2A85A2}"/>
          </ac:spMkLst>
        </pc:spChg>
      </pc:sldChg>
    </pc:docChg>
  </pc:docChgLst>
  <pc:docChgLst>
    <pc:chgData name="Moggio Fabrizio" userId="bfbe4cda-8a8b-4cda-89e2-7326520e45b3" providerId="ADAL" clId="{BE2BB197-326E-471B-8A5F-20446BE0ECF8}"/>
    <pc:docChg chg="modSld sldOrd">
      <pc:chgData name="Moggio Fabrizio" userId="bfbe4cda-8a8b-4cda-89e2-7326520e45b3" providerId="ADAL" clId="{BE2BB197-326E-471B-8A5F-20446BE0ECF8}" dt="2024-07-02T11:41:16.096" v="54" actId="5793"/>
      <pc:docMkLst>
        <pc:docMk/>
      </pc:docMkLst>
      <pc:sldChg chg="modSp mod">
        <pc:chgData name="Moggio Fabrizio" userId="bfbe4cda-8a8b-4cda-89e2-7326520e45b3" providerId="ADAL" clId="{BE2BB197-326E-471B-8A5F-20446BE0ECF8}" dt="2024-06-26T12:14:24.227" v="19" actId="6549"/>
        <pc:sldMkLst>
          <pc:docMk/>
          <pc:sldMk cId="753175953" sldId="2056"/>
        </pc:sldMkLst>
        <pc:spChg chg="mod">
          <ac:chgData name="Moggio Fabrizio" userId="bfbe4cda-8a8b-4cda-89e2-7326520e45b3" providerId="ADAL" clId="{BE2BB197-326E-471B-8A5F-20446BE0ECF8}" dt="2024-06-26T12:14:24.227" v="19" actId="6549"/>
          <ac:spMkLst>
            <pc:docMk/>
            <pc:sldMk cId="753175953" sldId="2056"/>
            <ac:spMk id="3" creationId="{403F421F-2D14-EE89-73EB-206BF78C4BA9}"/>
          </ac:spMkLst>
        </pc:spChg>
      </pc:sldChg>
      <pc:sldChg chg="modSp mod">
        <pc:chgData name="Moggio Fabrizio" userId="bfbe4cda-8a8b-4cda-89e2-7326520e45b3" providerId="ADAL" clId="{BE2BB197-326E-471B-8A5F-20446BE0ECF8}" dt="2024-07-02T11:38:25.938" v="24" actId="6549"/>
        <pc:sldMkLst>
          <pc:docMk/>
          <pc:sldMk cId="1980320132" sldId="2147471912"/>
        </pc:sldMkLst>
        <pc:spChg chg="mod">
          <ac:chgData name="Moggio Fabrizio" userId="bfbe4cda-8a8b-4cda-89e2-7326520e45b3" providerId="ADAL" clId="{BE2BB197-326E-471B-8A5F-20446BE0ECF8}" dt="2024-07-02T11:38:25.938" v="24" actId="6549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BE2BB197-326E-471B-8A5F-20446BE0ECF8}" dt="2024-07-02T11:41:16.096" v="54" actId="5793"/>
        <pc:sldMkLst>
          <pc:docMk/>
          <pc:sldMk cId="706860547" sldId="2147471914"/>
        </pc:sldMkLst>
        <pc:graphicFrameChg chg="modGraphic">
          <ac:chgData name="Moggio Fabrizio" userId="bfbe4cda-8a8b-4cda-89e2-7326520e45b3" providerId="ADAL" clId="{BE2BB197-326E-471B-8A5F-20446BE0ECF8}" dt="2024-07-02T11:41:16.096" v="54" actId="5793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mod ord">
        <pc:chgData name="Moggio Fabrizio" userId="bfbe4cda-8a8b-4cda-89e2-7326520e45b3" providerId="ADAL" clId="{BE2BB197-326E-471B-8A5F-20446BE0ECF8}" dt="2024-07-02T11:40:37.977" v="53" actId="6549"/>
        <pc:sldMkLst>
          <pc:docMk/>
          <pc:sldMk cId="3666976671" sldId="2147471932"/>
        </pc:sldMkLst>
        <pc:spChg chg="mod">
          <ac:chgData name="Moggio Fabrizio" userId="bfbe4cda-8a8b-4cda-89e2-7326520e45b3" providerId="ADAL" clId="{BE2BB197-326E-471B-8A5F-20446BE0ECF8}" dt="2024-07-02T11:40:37.977" v="53" actId="6549"/>
          <ac:spMkLst>
            <pc:docMk/>
            <pc:sldMk cId="3666976671" sldId="2147471932"/>
            <ac:spMk id="3" creationId="{76EA8780-4526-5F51-5839-DFBD9E2A85A2}"/>
          </ac:spMkLst>
        </pc:spChg>
      </pc:sldChg>
    </pc:docChg>
  </pc:docChgLst>
  <pc:docChgLst>
    <pc:chgData name="Moggio Fabrizio" userId="bfbe4cda-8a8b-4cda-89e2-7326520e45b3" providerId="ADAL" clId="{519B1269-6B7B-4A98-BE32-DCFF76FD5DC9}"/>
    <pc:docChg chg="undo redo custSel addSld delSld modSld modSection">
      <pc:chgData name="Moggio Fabrizio" userId="bfbe4cda-8a8b-4cda-89e2-7326520e45b3" providerId="ADAL" clId="{519B1269-6B7B-4A98-BE32-DCFF76FD5DC9}" dt="2024-05-28T12:31:19.536" v="869" actId="113"/>
      <pc:docMkLst>
        <pc:docMk/>
      </pc:docMkLst>
      <pc:sldChg chg="modSp mod">
        <pc:chgData name="Moggio Fabrizio" userId="bfbe4cda-8a8b-4cda-89e2-7326520e45b3" providerId="ADAL" clId="{519B1269-6B7B-4A98-BE32-DCFF76FD5DC9}" dt="2024-05-28T07:42:37.892" v="3" actId="6549"/>
        <pc:sldMkLst>
          <pc:docMk/>
          <pc:sldMk cId="753175953" sldId="2056"/>
        </pc:sldMkLst>
        <pc:spChg chg="mod">
          <ac:chgData name="Moggio Fabrizio" userId="bfbe4cda-8a8b-4cda-89e2-7326520e45b3" providerId="ADAL" clId="{519B1269-6B7B-4A98-BE32-DCFF76FD5DC9}" dt="2024-05-28T07:42:37.892" v="3" actId="6549"/>
          <ac:spMkLst>
            <pc:docMk/>
            <pc:sldMk cId="753175953" sldId="2056"/>
            <ac:spMk id="3" creationId="{403F421F-2D14-EE89-73EB-206BF78C4BA9}"/>
          </ac:spMkLst>
        </pc:spChg>
      </pc:sldChg>
      <pc:sldChg chg="modSp mod">
        <pc:chgData name="Moggio Fabrizio" userId="bfbe4cda-8a8b-4cda-89e2-7326520e45b3" providerId="ADAL" clId="{519B1269-6B7B-4A98-BE32-DCFF76FD5DC9}" dt="2024-05-28T08:02:40.149" v="171" actId="1076"/>
        <pc:sldMkLst>
          <pc:docMk/>
          <pc:sldMk cId="1980320132" sldId="2147471912"/>
        </pc:sldMkLst>
        <pc:spChg chg="mod">
          <ac:chgData name="Moggio Fabrizio" userId="bfbe4cda-8a8b-4cda-89e2-7326520e45b3" providerId="ADAL" clId="{519B1269-6B7B-4A98-BE32-DCFF76FD5DC9}" dt="2024-05-28T08:02:40.149" v="171" actId="1076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519B1269-6B7B-4A98-BE32-DCFF76FD5DC9}" dt="2024-05-28T08:16:56.616" v="471" actId="3626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519B1269-6B7B-4A98-BE32-DCFF76FD5DC9}" dt="2024-05-28T08:16:56.616" v="471" actId="3626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mod">
        <pc:chgData name="Moggio Fabrizio" userId="bfbe4cda-8a8b-4cda-89e2-7326520e45b3" providerId="ADAL" clId="{519B1269-6B7B-4A98-BE32-DCFF76FD5DC9}" dt="2024-05-28T12:31:19.536" v="869" actId="113"/>
        <pc:sldMkLst>
          <pc:docMk/>
          <pc:sldMk cId="176078222" sldId="2147471916"/>
        </pc:sldMkLst>
        <pc:spChg chg="mod">
          <ac:chgData name="Moggio Fabrizio" userId="bfbe4cda-8a8b-4cda-89e2-7326520e45b3" providerId="ADAL" clId="{519B1269-6B7B-4A98-BE32-DCFF76FD5DC9}" dt="2024-05-28T12:31:19.536" v="869" actId="113"/>
          <ac:spMkLst>
            <pc:docMk/>
            <pc:sldMk cId="176078222" sldId="2147471916"/>
            <ac:spMk id="3" creationId="{76EA8780-4526-5F51-5839-DFBD9E2A85A2}"/>
          </ac:spMkLst>
        </pc:spChg>
        <pc:spChg chg="mod">
          <ac:chgData name="Moggio Fabrizio" userId="bfbe4cda-8a8b-4cda-89e2-7326520e45b3" providerId="ADAL" clId="{519B1269-6B7B-4A98-BE32-DCFF76FD5DC9}" dt="2024-05-28T08:05:32.745" v="290" actId="20577"/>
          <ac:spMkLst>
            <pc:docMk/>
            <pc:sldMk cId="176078222" sldId="2147471916"/>
            <ac:spMk id="6" creationId="{AA1587CF-E9D0-F431-5DFC-892BB418E456}"/>
          </ac:spMkLst>
        </pc:spChg>
      </pc:sldChg>
      <pc:sldChg chg="modSp mod">
        <pc:chgData name="Moggio Fabrizio" userId="bfbe4cda-8a8b-4cda-89e2-7326520e45b3" providerId="ADAL" clId="{519B1269-6B7B-4A98-BE32-DCFF76FD5DC9}" dt="2024-05-28T12:25:05.203" v="473"/>
        <pc:sldMkLst>
          <pc:docMk/>
          <pc:sldMk cId="1246667724" sldId="2147471920"/>
        </pc:sldMkLst>
        <pc:spChg chg="mod">
          <ac:chgData name="Moggio Fabrizio" userId="bfbe4cda-8a8b-4cda-89e2-7326520e45b3" providerId="ADAL" clId="{519B1269-6B7B-4A98-BE32-DCFF76FD5DC9}" dt="2024-05-28T12:25:05.203" v="473"/>
          <ac:spMkLst>
            <pc:docMk/>
            <pc:sldMk cId="1246667724" sldId="2147471920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519B1269-6B7B-4A98-BE32-DCFF76FD5DC9}" dt="2024-05-28T08:14:24.125" v="451" actId="47"/>
        <pc:sldMkLst>
          <pc:docMk/>
          <pc:sldMk cId="2575197807" sldId="2147471924"/>
        </pc:sldMkLst>
      </pc:sldChg>
      <pc:sldChg chg="addSp delSp modSp mod">
        <pc:chgData name="Moggio Fabrizio" userId="bfbe4cda-8a8b-4cda-89e2-7326520e45b3" providerId="ADAL" clId="{519B1269-6B7B-4A98-BE32-DCFF76FD5DC9}" dt="2024-05-28T08:17:12.457" v="472" actId="3626"/>
        <pc:sldMkLst>
          <pc:docMk/>
          <pc:sldMk cId="1643594003" sldId="2147471927"/>
        </pc:sldMkLst>
        <pc:spChg chg="mod">
          <ac:chgData name="Moggio Fabrizio" userId="bfbe4cda-8a8b-4cda-89e2-7326520e45b3" providerId="ADAL" clId="{519B1269-6B7B-4A98-BE32-DCFF76FD5DC9}" dt="2024-05-28T08:17:12.457" v="472" actId="3626"/>
          <ac:spMkLst>
            <pc:docMk/>
            <pc:sldMk cId="1643594003" sldId="2147471927"/>
            <ac:spMk id="3" creationId="{76EA8780-4526-5F51-5839-DFBD9E2A85A2}"/>
          </ac:spMkLst>
        </pc:spChg>
        <pc:spChg chg="mod">
          <ac:chgData name="Moggio Fabrizio" userId="bfbe4cda-8a8b-4cda-89e2-7326520e45b3" providerId="ADAL" clId="{519B1269-6B7B-4A98-BE32-DCFF76FD5DC9}" dt="2024-05-28T08:07:37.851" v="315" actId="6549"/>
          <ac:spMkLst>
            <pc:docMk/>
            <pc:sldMk cId="1643594003" sldId="2147471927"/>
            <ac:spMk id="6" creationId="{AA1587CF-E9D0-F431-5DFC-892BB418E456}"/>
          </ac:spMkLst>
        </pc:spChg>
        <pc:picChg chg="add del">
          <ac:chgData name="Moggio Fabrizio" userId="bfbe4cda-8a8b-4cda-89e2-7326520e45b3" providerId="ADAL" clId="{519B1269-6B7B-4A98-BE32-DCFF76FD5DC9}" dt="2024-05-28T08:14:00.102" v="447" actId="478"/>
          <ac:picMkLst>
            <pc:docMk/>
            <pc:sldMk cId="1643594003" sldId="2147471927"/>
            <ac:picMk id="4" creationId="{61453DC5-EC18-AE53-F3B0-9FBFED237D8D}"/>
          </ac:picMkLst>
        </pc:picChg>
        <pc:picChg chg="add mod">
          <ac:chgData name="Moggio Fabrizio" userId="bfbe4cda-8a8b-4cda-89e2-7326520e45b3" providerId="ADAL" clId="{519B1269-6B7B-4A98-BE32-DCFF76FD5DC9}" dt="2024-05-28T08:14:19.193" v="450" actId="1076"/>
          <ac:picMkLst>
            <pc:docMk/>
            <pc:sldMk cId="1643594003" sldId="2147471927"/>
            <ac:picMk id="7" creationId="{E14D0ED4-747D-5A3E-8BFB-3295F4417B59}"/>
          </ac:picMkLst>
        </pc:picChg>
      </pc:sldChg>
      <pc:sldChg chg="modSp add mod">
        <pc:chgData name="Moggio Fabrizio" userId="bfbe4cda-8a8b-4cda-89e2-7326520e45b3" providerId="ADAL" clId="{519B1269-6B7B-4A98-BE32-DCFF76FD5DC9}" dt="2024-05-28T08:03:00.511" v="175" actId="313"/>
        <pc:sldMkLst>
          <pc:docMk/>
          <pc:sldMk cId="1570182690" sldId="2147471928"/>
        </pc:sldMkLst>
        <pc:spChg chg="mod">
          <ac:chgData name="Moggio Fabrizio" userId="bfbe4cda-8a8b-4cda-89e2-7326520e45b3" providerId="ADAL" clId="{519B1269-6B7B-4A98-BE32-DCFF76FD5DC9}" dt="2024-05-28T08:03:00.511" v="175" actId="313"/>
          <ac:spMkLst>
            <pc:docMk/>
            <pc:sldMk cId="1570182690" sldId="2147471928"/>
            <ac:spMk id="3" creationId="{76EA8780-4526-5F51-5839-DFBD9E2A85A2}"/>
          </ac:spMkLst>
        </pc:spChg>
        <pc:spChg chg="mod">
          <ac:chgData name="Moggio Fabrizio" userId="bfbe4cda-8a8b-4cda-89e2-7326520e45b3" providerId="ADAL" clId="{519B1269-6B7B-4A98-BE32-DCFF76FD5DC9}" dt="2024-05-28T08:00:11.990" v="101" actId="20577"/>
          <ac:spMkLst>
            <pc:docMk/>
            <pc:sldMk cId="1570182690" sldId="2147471928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519B1269-6B7B-4A98-BE32-DCFF76FD5DC9}" dt="2024-05-28T08:06:47.722" v="314" actId="113"/>
        <pc:sldMkLst>
          <pc:docMk/>
          <pc:sldMk cId="3427229811" sldId="2147471929"/>
        </pc:sldMkLst>
        <pc:spChg chg="mod">
          <ac:chgData name="Moggio Fabrizio" userId="bfbe4cda-8a8b-4cda-89e2-7326520e45b3" providerId="ADAL" clId="{519B1269-6B7B-4A98-BE32-DCFF76FD5DC9}" dt="2024-05-28T08:06:47.722" v="314" actId="113"/>
          <ac:spMkLst>
            <pc:docMk/>
            <pc:sldMk cId="3427229811" sldId="2147471929"/>
            <ac:spMk id="3" creationId="{76EA8780-4526-5F51-5839-DFBD9E2A85A2}"/>
          </ac:spMkLst>
        </pc:spChg>
        <pc:spChg chg="mod">
          <ac:chgData name="Moggio Fabrizio" userId="bfbe4cda-8a8b-4cda-89e2-7326520e45b3" providerId="ADAL" clId="{519B1269-6B7B-4A98-BE32-DCFF76FD5DC9}" dt="2024-05-28T08:05:50.006" v="300"/>
          <ac:spMkLst>
            <pc:docMk/>
            <pc:sldMk cId="3427229811" sldId="2147471929"/>
            <ac:spMk id="6" creationId="{AA1587CF-E9D0-F431-5DFC-892BB418E456}"/>
          </ac:spMkLst>
        </pc:spChg>
      </pc:sldChg>
      <pc:sldChg chg="delSp modSp add mod">
        <pc:chgData name="Moggio Fabrizio" userId="bfbe4cda-8a8b-4cda-89e2-7326520e45b3" providerId="ADAL" clId="{519B1269-6B7B-4A98-BE32-DCFF76FD5DC9}" dt="2024-05-28T08:05:23.735" v="278" actId="20577"/>
        <pc:sldMkLst>
          <pc:docMk/>
          <pc:sldMk cId="3322575948" sldId="2147471930"/>
        </pc:sldMkLst>
        <pc:spChg chg="del">
          <ac:chgData name="Moggio Fabrizio" userId="bfbe4cda-8a8b-4cda-89e2-7326520e45b3" providerId="ADAL" clId="{519B1269-6B7B-4A98-BE32-DCFF76FD5DC9}" dt="2024-05-28T08:04:44.691" v="256" actId="478"/>
          <ac:spMkLst>
            <pc:docMk/>
            <pc:sldMk cId="3322575948" sldId="2147471930"/>
            <ac:spMk id="3" creationId="{76EA8780-4526-5F51-5839-DFBD9E2A85A2}"/>
          </ac:spMkLst>
        </pc:spChg>
        <pc:spChg chg="mod">
          <ac:chgData name="Moggio Fabrizio" userId="bfbe4cda-8a8b-4cda-89e2-7326520e45b3" providerId="ADAL" clId="{519B1269-6B7B-4A98-BE32-DCFF76FD5DC9}" dt="2024-05-28T08:05:23.735" v="278" actId="20577"/>
          <ac:spMkLst>
            <pc:docMk/>
            <pc:sldMk cId="3322575948" sldId="2147471930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519B1269-6B7B-4A98-BE32-DCFF76FD5DC9}" dt="2024-05-28T08:05:20.153" v="277" actId="20577"/>
        <pc:sldMkLst>
          <pc:docMk/>
          <pc:sldMk cId="656224442" sldId="2147471931"/>
        </pc:sldMkLst>
        <pc:spChg chg="mod">
          <ac:chgData name="Moggio Fabrizio" userId="bfbe4cda-8a8b-4cda-89e2-7326520e45b3" providerId="ADAL" clId="{519B1269-6B7B-4A98-BE32-DCFF76FD5DC9}" dt="2024-05-28T08:05:20.153" v="277" actId="20577"/>
          <ac:spMkLst>
            <pc:docMk/>
            <pc:sldMk cId="656224442" sldId="2147471931"/>
            <ac:spMk id="6" creationId="{AA1587CF-E9D0-F431-5DFC-892BB418E456}"/>
          </ac:spMkLst>
        </pc:spChg>
      </pc:sldChg>
    </pc:docChg>
  </pc:docChgLst>
  <pc:docChgLst>
    <pc:chgData name="Moggio Fabrizio" userId="bfbe4cda-8a8b-4cda-89e2-7326520e45b3" providerId="ADAL" clId="{8154D93D-4AD4-4C1B-A1C1-5D9F982BB062}"/>
    <pc:docChg chg="undo custSel delSld modSld modSection">
      <pc:chgData name="Moggio Fabrizio" userId="bfbe4cda-8a8b-4cda-89e2-7326520e45b3" providerId="ADAL" clId="{8154D93D-4AD4-4C1B-A1C1-5D9F982BB062}" dt="2024-07-11T13:20:30.338" v="540"/>
      <pc:docMkLst>
        <pc:docMk/>
      </pc:docMkLst>
      <pc:sldChg chg="modSp mod">
        <pc:chgData name="Moggio Fabrizio" userId="bfbe4cda-8a8b-4cda-89e2-7326520e45b3" providerId="ADAL" clId="{8154D93D-4AD4-4C1B-A1C1-5D9F982BB062}" dt="2024-07-11T07:06:36.196" v="10" actId="6549"/>
        <pc:sldMkLst>
          <pc:docMk/>
          <pc:sldMk cId="753175953" sldId="2056"/>
        </pc:sldMkLst>
        <pc:spChg chg="mod">
          <ac:chgData name="Moggio Fabrizio" userId="bfbe4cda-8a8b-4cda-89e2-7326520e45b3" providerId="ADAL" clId="{8154D93D-4AD4-4C1B-A1C1-5D9F982BB062}" dt="2024-07-11T07:06:36.196" v="10" actId="6549"/>
          <ac:spMkLst>
            <pc:docMk/>
            <pc:sldMk cId="753175953" sldId="2056"/>
            <ac:spMk id="3" creationId="{403F421F-2D14-EE89-73EB-206BF78C4BA9}"/>
          </ac:spMkLst>
        </pc:spChg>
      </pc:sldChg>
      <pc:sldChg chg="modSp mod">
        <pc:chgData name="Moggio Fabrizio" userId="bfbe4cda-8a8b-4cda-89e2-7326520e45b3" providerId="ADAL" clId="{8154D93D-4AD4-4C1B-A1C1-5D9F982BB062}" dt="2024-07-11T08:08:48.294" v="245" actId="20577"/>
        <pc:sldMkLst>
          <pc:docMk/>
          <pc:sldMk cId="1980320132" sldId="2147471912"/>
        </pc:sldMkLst>
        <pc:spChg chg="mod">
          <ac:chgData name="Moggio Fabrizio" userId="bfbe4cda-8a8b-4cda-89e2-7326520e45b3" providerId="ADAL" clId="{8154D93D-4AD4-4C1B-A1C1-5D9F982BB062}" dt="2024-07-11T08:08:48.294" v="245" actId="20577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8154D93D-4AD4-4C1B-A1C1-5D9F982BB062}" dt="2024-07-11T13:20:30.338" v="540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8154D93D-4AD4-4C1B-A1C1-5D9F982BB062}" dt="2024-07-11T13:20:30.338" v="540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del">
        <pc:chgData name="Moggio Fabrizio" userId="bfbe4cda-8a8b-4cda-89e2-7326520e45b3" providerId="ADAL" clId="{8154D93D-4AD4-4C1B-A1C1-5D9F982BB062}" dt="2024-07-11T07:55:41.542" v="55" actId="47"/>
        <pc:sldMkLst>
          <pc:docMk/>
          <pc:sldMk cId="176078222" sldId="2147471916"/>
        </pc:sldMkLst>
      </pc:sldChg>
      <pc:sldChg chg="modSp mod">
        <pc:chgData name="Moggio Fabrizio" userId="bfbe4cda-8a8b-4cda-89e2-7326520e45b3" providerId="ADAL" clId="{8154D93D-4AD4-4C1B-A1C1-5D9F982BB062}" dt="2024-07-11T13:09:19.204" v="399" actId="20577"/>
        <pc:sldMkLst>
          <pc:docMk/>
          <pc:sldMk cId="2212001613" sldId="2147471918"/>
        </pc:sldMkLst>
        <pc:spChg chg="mod">
          <ac:chgData name="Moggio Fabrizio" userId="bfbe4cda-8a8b-4cda-89e2-7326520e45b3" providerId="ADAL" clId="{8154D93D-4AD4-4C1B-A1C1-5D9F982BB062}" dt="2024-07-11T13:09:19.204" v="399" actId="20577"/>
          <ac:spMkLst>
            <pc:docMk/>
            <pc:sldMk cId="2212001613" sldId="2147471918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8154D93D-4AD4-4C1B-A1C1-5D9F982BB062}" dt="2024-07-11T07:55:28.805" v="54" actId="20577"/>
        <pc:sldMkLst>
          <pc:docMk/>
          <pc:sldMk cId="1246667724" sldId="2147471920"/>
        </pc:sldMkLst>
        <pc:spChg chg="mod">
          <ac:chgData name="Moggio Fabrizio" userId="bfbe4cda-8a8b-4cda-89e2-7326520e45b3" providerId="ADAL" clId="{8154D93D-4AD4-4C1B-A1C1-5D9F982BB062}" dt="2024-07-11T07:55:28.805" v="54" actId="20577"/>
          <ac:spMkLst>
            <pc:docMk/>
            <pc:sldMk cId="1246667724" sldId="2147471920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8154D93D-4AD4-4C1B-A1C1-5D9F982BB062}" dt="2024-07-11T13:08:53.468" v="392" actId="47"/>
        <pc:sldMkLst>
          <pc:docMk/>
          <pc:sldMk cId="3427229811" sldId="2147471929"/>
        </pc:sldMkLst>
      </pc:sldChg>
      <pc:sldChg chg="addSp modSp mod">
        <pc:chgData name="Moggio Fabrizio" userId="bfbe4cda-8a8b-4cda-89e2-7326520e45b3" providerId="ADAL" clId="{8154D93D-4AD4-4C1B-A1C1-5D9F982BB062}" dt="2024-07-11T07:59:39.367" v="196" actId="1076"/>
        <pc:sldMkLst>
          <pc:docMk/>
          <pc:sldMk cId="2661992892" sldId="2147471930"/>
        </pc:sldMkLst>
        <pc:spChg chg="mod">
          <ac:chgData name="Moggio Fabrizio" userId="bfbe4cda-8a8b-4cda-89e2-7326520e45b3" providerId="ADAL" clId="{8154D93D-4AD4-4C1B-A1C1-5D9F982BB062}" dt="2024-07-11T07:55:46.633" v="56" actId="6549"/>
          <ac:spMkLst>
            <pc:docMk/>
            <pc:sldMk cId="2661992892" sldId="2147471930"/>
            <ac:spMk id="6" creationId="{AA1587CF-E9D0-F431-5DFC-892BB418E456}"/>
          </ac:spMkLst>
        </pc:spChg>
        <pc:spChg chg="add mod">
          <ac:chgData name="Moggio Fabrizio" userId="bfbe4cda-8a8b-4cda-89e2-7326520e45b3" providerId="ADAL" clId="{8154D93D-4AD4-4C1B-A1C1-5D9F982BB062}" dt="2024-07-11T07:59:15.343" v="165" actId="14100"/>
          <ac:spMkLst>
            <pc:docMk/>
            <pc:sldMk cId="2661992892" sldId="2147471930"/>
            <ac:spMk id="7" creationId="{2721211C-3C4B-0E50-1662-B070DFB80EF3}"/>
          </ac:spMkLst>
        </pc:spChg>
        <pc:spChg chg="add mod">
          <ac:chgData name="Moggio Fabrizio" userId="bfbe4cda-8a8b-4cda-89e2-7326520e45b3" providerId="ADAL" clId="{8154D93D-4AD4-4C1B-A1C1-5D9F982BB062}" dt="2024-07-11T07:59:39.367" v="196" actId="1076"/>
          <ac:spMkLst>
            <pc:docMk/>
            <pc:sldMk cId="2661992892" sldId="2147471930"/>
            <ac:spMk id="8" creationId="{104351B5-402B-E898-5B28-D8A79B29898D}"/>
          </ac:spMkLst>
        </pc:spChg>
        <pc:picChg chg="mod">
          <ac:chgData name="Moggio Fabrizio" userId="bfbe4cda-8a8b-4cda-89e2-7326520e45b3" providerId="ADAL" clId="{8154D93D-4AD4-4C1B-A1C1-5D9F982BB062}" dt="2024-07-11T07:55:54.513" v="57" actId="1076"/>
          <ac:picMkLst>
            <pc:docMk/>
            <pc:sldMk cId="2661992892" sldId="2147471930"/>
            <ac:picMk id="4" creationId="{99B40C0F-2B50-C39F-9F42-0740F59AB7BF}"/>
          </ac:picMkLst>
        </pc:picChg>
        <pc:cxnChg chg="add mod">
          <ac:chgData name="Moggio Fabrizio" userId="bfbe4cda-8a8b-4cda-89e2-7326520e45b3" providerId="ADAL" clId="{8154D93D-4AD4-4C1B-A1C1-5D9F982BB062}" dt="2024-07-11T07:56:25.321" v="63" actId="1076"/>
          <ac:cxnSpMkLst>
            <pc:docMk/>
            <pc:sldMk cId="2661992892" sldId="2147471930"/>
            <ac:cxnSpMk id="5" creationId="{728A514C-63AD-9FCA-6B69-85C1443F7B8D}"/>
          </ac:cxnSpMkLst>
        </pc:cxnChg>
      </pc:sldChg>
      <pc:sldChg chg="addSp delSp modSp mod">
        <pc:chgData name="Moggio Fabrizio" userId="bfbe4cda-8a8b-4cda-89e2-7326520e45b3" providerId="ADAL" clId="{8154D93D-4AD4-4C1B-A1C1-5D9F982BB062}" dt="2024-07-11T13:08:27.741" v="390" actId="313"/>
        <pc:sldMkLst>
          <pc:docMk/>
          <pc:sldMk cId="1096018029" sldId="2147471931"/>
        </pc:sldMkLst>
        <pc:spChg chg="add mod">
          <ac:chgData name="Moggio Fabrizio" userId="bfbe4cda-8a8b-4cda-89e2-7326520e45b3" providerId="ADAL" clId="{8154D93D-4AD4-4C1B-A1C1-5D9F982BB062}" dt="2024-07-11T13:08:27.741" v="390" actId="313"/>
          <ac:spMkLst>
            <pc:docMk/>
            <pc:sldMk cId="1096018029" sldId="2147471931"/>
            <ac:spMk id="2" creationId="{34C9A2CA-6473-194C-D9AC-2BC16A72E8D2}"/>
          </ac:spMkLst>
        </pc:spChg>
        <pc:spChg chg="del">
          <ac:chgData name="Moggio Fabrizio" userId="bfbe4cda-8a8b-4cda-89e2-7326520e45b3" providerId="ADAL" clId="{8154D93D-4AD4-4C1B-A1C1-5D9F982BB062}" dt="2024-07-11T08:09:44.326" v="248" actId="478"/>
          <ac:spMkLst>
            <pc:docMk/>
            <pc:sldMk cId="1096018029" sldId="2147471931"/>
            <ac:spMk id="3" creationId="{76EA8780-4526-5F51-5839-DFBD9E2A85A2}"/>
          </ac:spMkLst>
        </pc:spChg>
        <pc:spChg chg="mod">
          <ac:chgData name="Moggio Fabrizio" userId="bfbe4cda-8a8b-4cda-89e2-7326520e45b3" providerId="ADAL" clId="{8154D93D-4AD4-4C1B-A1C1-5D9F982BB062}" dt="2024-07-11T08:09:38.737" v="247" actId="20577"/>
          <ac:spMkLst>
            <pc:docMk/>
            <pc:sldMk cId="1096018029" sldId="2147471931"/>
            <ac:spMk id="6" creationId="{AA1587CF-E9D0-F431-5DFC-892BB418E456}"/>
          </ac:spMkLst>
        </pc:spChg>
        <pc:picChg chg="del">
          <ac:chgData name="Moggio Fabrizio" userId="bfbe4cda-8a8b-4cda-89e2-7326520e45b3" providerId="ADAL" clId="{8154D93D-4AD4-4C1B-A1C1-5D9F982BB062}" dt="2024-07-11T08:09:51.019" v="249" actId="478"/>
          <ac:picMkLst>
            <pc:docMk/>
            <pc:sldMk cId="1096018029" sldId="2147471931"/>
            <ac:picMk id="5" creationId="{43716EC1-031C-9FE6-A6AA-2EE87622FEA4}"/>
          </ac:picMkLst>
        </pc:picChg>
      </pc:sldChg>
      <pc:sldChg chg="addSp delSp modSp mod">
        <pc:chgData name="Moggio Fabrizio" userId="bfbe4cda-8a8b-4cda-89e2-7326520e45b3" providerId="ADAL" clId="{8154D93D-4AD4-4C1B-A1C1-5D9F982BB062}" dt="2024-07-11T08:08:43.767" v="243" actId="20577"/>
        <pc:sldMkLst>
          <pc:docMk/>
          <pc:sldMk cId="3666976671" sldId="2147471932"/>
        </pc:sldMkLst>
        <pc:spChg chg="add del">
          <ac:chgData name="Moggio Fabrizio" userId="bfbe4cda-8a8b-4cda-89e2-7326520e45b3" providerId="ADAL" clId="{8154D93D-4AD4-4C1B-A1C1-5D9F982BB062}" dt="2024-07-11T08:08:09.014" v="237"/>
          <ac:spMkLst>
            <pc:docMk/>
            <pc:sldMk cId="3666976671" sldId="2147471932"/>
            <ac:spMk id="2" creationId="{A603FA43-D88C-C421-F9E5-4165CD0D35D2}"/>
          </ac:spMkLst>
        </pc:spChg>
        <pc:spChg chg="mod">
          <ac:chgData name="Moggio Fabrizio" userId="bfbe4cda-8a8b-4cda-89e2-7326520e45b3" providerId="ADAL" clId="{8154D93D-4AD4-4C1B-A1C1-5D9F982BB062}" dt="2024-07-11T08:05:25.494" v="235" actId="122"/>
          <ac:spMkLst>
            <pc:docMk/>
            <pc:sldMk cId="3666976671" sldId="2147471932"/>
            <ac:spMk id="3" creationId="{76EA8780-4526-5F51-5839-DFBD9E2A85A2}"/>
          </ac:spMkLst>
        </pc:spChg>
        <pc:spChg chg="mod">
          <ac:chgData name="Moggio Fabrizio" userId="bfbe4cda-8a8b-4cda-89e2-7326520e45b3" providerId="ADAL" clId="{8154D93D-4AD4-4C1B-A1C1-5D9F982BB062}" dt="2024-07-11T08:08:43.767" v="243" actId="20577"/>
          <ac:spMkLst>
            <pc:docMk/>
            <pc:sldMk cId="3666976671" sldId="2147471932"/>
            <ac:spMk id="6" creationId="{AA1587CF-E9D0-F431-5DFC-892BB418E456}"/>
          </ac:spMkLst>
        </pc:spChg>
        <pc:picChg chg="add mod">
          <ac:chgData name="Moggio Fabrizio" userId="bfbe4cda-8a8b-4cda-89e2-7326520e45b3" providerId="ADAL" clId="{8154D93D-4AD4-4C1B-A1C1-5D9F982BB062}" dt="2024-07-11T08:08:25.518" v="241" actId="1440"/>
          <ac:picMkLst>
            <pc:docMk/>
            <pc:sldMk cId="3666976671" sldId="2147471932"/>
            <ac:picMk id="4" creationId="{D057B9C4-5D58-84FD-7CE4-DC7D10860A34}"/>
          </ac:picMkLst>
        </pc:picChg>
      </pc:sldChg>
      <pc:sldChg chg="del">
        <pc:chgData name="Moggio Fabrizio" userId="bfbe4cda-8a8b-4cda-89e2-7326520e45b3" providerId="ADAL" clId="{8154D93D-4AD4-4C1B-A1C1-5D9F982BB062}" dt="2024-07-11T13:08:46.141" v="391" actId="47"/>
        <pc:sldMkLst>
          <pc:docMk/>
          <pc:sldMk cId="2412853736" sldId="2147471933"/>
        </pc:sldMkLst>
      </pc:sldChg>
    </pc:docChg>
  </pc:docChgLst>
  <pc:docChgLst>
    <pc:chgData name="Moggio Fabrizio" userId="bfbe4cda-8a8b-4cda-89e2-7326520e45b3" providerId="ADAL" clId="{E5E02F53-BBCF-4485-A321-0EF7BC7D3A5B}"/>
    <pc:docChg chg="undo custSel addSld delSld modSld modSection">
      <pc:chgData name="Moggio Fabrizio" userId="bfbe4cda-8a8b-4cda-89e2-7326520e45b3" providerId="ADAL" clId="{E5E02F53-BBCF-4485-A321-0EF7BC7D3A5B}" dt="2024-04-23T14:13:21.333" v="1923" actId="13926"/>
      <pc:docMkLst>
        <pc:docMk/>
      </pc:docMkLst>
      <pc:sldChg chg="modSp mod">
        <pc:chgData name="Moggio Fabrizio" userId="bfbe4cda-8a8b-4cda-89e2-7326520e45b3" providerId="ADAL" clId="{E5E02F53-BBCF-4485-A321-0EF7BC7D3A5B}" dt="2024-04-23T13:03:27.368" v="1785" actId="6549"/>
        <pc:sldMkLst>
          <pc:docMk/>
          <pc:sldMk cId="753175953" sldId="2056"/>
        </pc:sldMkLst>
        <pc:spChg chg="mod">
          <ac:chgData name="Moggio Fabrizio" userId="bfbe4cda-8a8b-4cda-89e2-7326520e45b3" providerId="ADAL" clId="{E5E02F53-BBCF-4485-A321-0EF7BC7D3A5B}" dt="2024-04-23T13:03:27.368" v="1785" actId="6549"/>
          <ac:spMkLst>
            <pc:docMk/>
            <pc:sldMk cId="753175953" sldId="2056"/>
            <ac:spMk id="3" creationId="{403F421F-2D14-EE89-73EB-206BF78C4BA9}"/>
          </ac:spMkLst>
        </pc:spChg>
      </pc:sldChg>
      <pc:sldChg chg="modSp mod">
        <pc:chgData name="Moggio Fabrizio" userId="bfbe4cda-8a8b-4cda-89e2-7326520e45b3" providerId="ADAL" clId="{E5E02F53-BBCF-4485-A321-0EF7BC7D3A5B}" dt="2024-04-18T14:17:35.602" v="521" actId="20577"/>
        <pc:sldMkLst>
          <pc:docMk/>
          <pc:sldMk cId="1980320132" sldId="2147471912"/>
        </pc:sldMkLst>
        <pc:spChg chg="mod">
          <ac:chgData name="Moggio Fabrizio" userId="bfbe4cda-8a8b-4cda-89e2-7326520e45b3" providerId="ADAL" clId="{E5E02F53-BBCF-4485-A321-0EF7BC7D3A5B}" dt="2024-04-18T14:17:35.602" v="521" actId="20577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E5E02F53-BBCF-4485-A321-0EF7BC7D3A5B}" dt="2024-04-18T13:50:31.617" v="453" actId="6549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E5E02F53-BBCF-4485-A321-0EF7BC7D3A5B}" dt="2024-04-18T13:50:31.617" v="453" actId="6549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del mod">
        <pc:chgData name="Moggio Fabrizio" userId="bfbe4cda-8a8b-4cda-89e2-7326520e45b3" providerId="ADAL" clId="{E5E02F53-BBCF-4485-A321-0EF7BC7D3A5B}" dt="2024-04-18T13:19:56.888" v="215" actId="47"/>
        <pc:sldMkLst>
          <pc:docMk/>
          <pc:sldMk cId="3129508680" sldId="2147471915"/>
        </pc:sldMkLst>
        <pc:spChg chg="mod">
          <ac:chgData name="Moggio Fabrizio" userId="bfbe4cda-8a8b-4cda-89e2-7326520e45b3" providerId="ADAL" clId="{E5E02F53-BBCF-4485-A321-0EF7BC7D3A5B}" dt="2024-04-18T13:19:13.030" v="214" actId="20577"/>
          <ac:spMkLst>
            <pc:docMk/>
            <pc:sldMk cId="3129508680" sldId="2147471915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E5E02F53-BBCF-4485-A321-0EF7BC7D3A5B}" dt="2024-04-18T14:26:08.440" v="599" actId="6549"/>
        <pc:sldMkLst>
          <pc:docMk/>
          <pc:sldMk cId="176078222" sldId="2147471916"/>
        </pc:sldMkLst>
        <pc:spChg chg="mod">
          <ac:chgData name="Moggio Fabrizio" userId="bfbe4cda-8a8b-4cda-89e2-7326520e45b3" providerId="ADAL" clId="{E5E02F53-BBCF-4485-A321-0EF7BC7D3A5B}" dt="2024-04-18T14:26:08.440" v="599" actId="6549"/>
          <ac:spMkLst>
            <pc:docMk/>
            <pc:sldMk cId="176078222" sldId="2147471916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E5E02F53-BBCF-4485-A321-0EF7BC7D3A5B}" dt="2024-04-18T13:30:37.860" v="223" actId="47"/>
        <pc:sldMkLst>
          <pc:docMk/>
          <pc:sldMk cId="2726606106" sldId="2147471917"/>
        </pc:sldMkLst>
      </pc:sldChg>
      <pc:sldChg chg="modSp mod">
        <pc:chgData name="Moggio Fabrizio" userId="bfbe4cda-8a8b-4cda-89e2-7326520e45b3" providerId="ADAL" clId="{E5E02F53-BBCF-4485-A321-0EF7BC7D3A5B}" dt="2024-04-23T06:56:12.405" v="1660" actId="113"/>
        <pc:sldMkLst>
          <pc:docMk/>
          <pc:sldMk cId="2212001613" sldId="2147471918"/>
        </pc:sldMkLst>
        <pc:spChg chg="mod">
          <ac:chgData name="Moggio Fabrizio" userId="bfbe4cda-8a8b-4cda-89e2-7326520e45b3" providerId="ADAL" clId="{E5E02F53-BBCF-4485-A321-0EF7BC7D3A5B}" dt="2024-04-23T06:56:12.405" v="1660" actId="113"/>
          <ac:spMkLst>
            <pc:docMk/>
            <pc:sldMk cId="2212001613" sldId="2147471918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E5E02F53-BBCF-4485-A321-0EF7BC7D3A5B}" dt="2024-04-18T14:20:41.191" v="522"/>
        <pc:sldMkLst>
          <pc:docMk/>
          <pc:sldMk cId="1246667724" sldId="2147471920"/>
        </pc:sldMkLst>
        <pc:spChg chg="mod">
          <ac:chgData name="Moggio Fabrizio" userId="bfbe4cda-8a8b-4cda-89e2-7326520e45b3" providerId="ADAL" clId="{E5E02F53-BBCF-4485-A321-0EF7BC7D3A5B}" dt="2024-04-18T14:20:41.191" v="522"/>
          <ac:spMkLst>
            <pc:docMk/>
            <pc:sldMk cId="1246667724" sldId="2147471920"/>
            <ac:spMk id="3" creationId="{76EA8780-4526-5F51-5839-DFBD9E2A85A2}"/>
          </ac:spMkLst>
        </pc:spChg>
      </pc:sldChg>
      <pc:sldChg chg="add del">
        <pc:chgData name="Moggio Fabrizio" userId="bfbe4cda-8a8b-4cda-89e2-7326520e45b3" providerId="ADAL" clId="{E5E02F53-BBCF-4485-A321-0EF7BC7D3A5B}" dt="2024-04-18T14:15:00.047" v="517" actId="47"/>
        <pc:sldMkLst>
          <pc:docMk/>
          <pc:sldMk cId="3732358966" sldId="2147471921"/>
        </pc:sldMkLst>
      </pc:sldChg>
      <pc:sldChg chg="del">
        <pc:chgData name="Moggio Fabrizio" userId="bfbe4cda-8a8b-4cda-89e2-7326520e45b3" providerId="ADAL" clId="{E5E02F53-BBCF-4485-A321-0EF7BC7D3A5B}" dt="2024-04-18T13:30:29.749" v="222" actId="47"/>
        <pc:sldMkLst>
          <pc:docMk/>
          <pc:sldMk cId="390264082" sldId="2147471922"/>
        </pc:sldMkLst>
      </pc:sldChg>
      <pc:sldChg chg="modSp add mod">
        <pc:chgData name="Moggio Fabrizio" userId="bfbe4cda-8a8b-4cda-89e2-7326520e45b3" providerId="ADAL" clId="{E5E02F53-BBCF-4485-A321-0EF7BC7D3A5B}" dt="2024-04-18T14:26:37.840" v="602" actId="6549"/>
        <pc:sldMkLst>
          <pc:docMk/>
          <pc:sldMk cId="737725415" sldId="2147471922"/>
        </pc:sldMkLst>
        <pc:spChg chg="mod">
          <ac:chgData name="Moggio Fabrizio" userId="bfbe4cda-8a8b-4cda-89e2-7326520e45b3" providerId="ADAL" clId="{E5E02F53-BBCF-4485-A321-0EF7BC7D3A5B}" dt="2024-04-18T14:26:37.840" v="602" actId="6549"/>
          <ac:spMkLst>
            <pc:docMk/>
            <pc:sldMk cId="737725415" sldId="2147471922"/>
            <ac:spMk id="3" creationId="{76EA8780-4526-5F51-5839-DFBD9E2A85A2}"/>
          </ac:spMkLst>
        </pc:spChg>
      </pc:sldChg>
      <pc:sldChg chg="modSp add mod">
        <pc:chgData name="Moggio Fabrizio" userId="bfbe4cda-8a8b-4cda-89e2-7326520e45b3" providerId="ADAL" clId="{E5E02F53-BBCF-4485-A321-0EF7BC7D3A5B}" dt="2024-04-18T14:23:52.548" v="537" actId="115"/>
        <pc:sldMkLst>
          <pc:docMk/>
          <pc:sldMk cId="2779275609" sldId="2147471923"/>
        </pc:sldMkLst>
        <pc:spChg chg="mod">
          <ac:chgData name="Moggio Fabrizio" userId="bfbe4cda-8a8b-4cda-89e2-7326520e45b3" providerId="ADAL" clId="{E5E02F53-BBCF-4485-A321-0EF7BC7D3A5B}" dt="2024-04-18T14:23:52.548" v="537" actId="115"/>
          <ac:spMkLst>
            <pc:docMk/>
            <pc:sldMk cId="2779275609" sldId="2147471923"/>
            <ac:spMk id="3" creationId="{76EA8780-4526-5F51-5839-DFBD9E2A85A2}"/>
          </ac:spMkLst>
        </pc:spChg>
      </pc:sldChg>
      <pc:sldChg chg="modSp add mod">
        <pc:chgData name="Moggio Fabrizio" userId="bfbe4cda-8a8b-4cda-89e2-7326520e45b3" providerId="ADAL" clId="{E5E02F53-BBCF-4485-A321-0EF7BC7D3A5B}" dt="2024-04-18T13:45:32.352" v="375"/>
        <pc:sldMkLst>
          <pc:docMk/>
          <pc:sldMk cId="2575197807" sldId="2147471924"/>
        </pc:sldMkLst>
        <pc:spChg chg="mod">
          <ac:chgData name="Moggio Fabrizio" userId="bfbe4cda-8a8b-4cda-89e2-7326520e45b3" providerId="ADAL" clId="{E5E02F53-BBCF-4485-A321-0EF7BC7D3A5B}" dt="2024-04-18T13:45:32.352" v="375"/>
          <ac:spMkLst>
            <pc:docMk/>
            <pc:sldMk cId="2575197807" sldId="2147471924"/>
            <ac:spMk id="3" creationId="{76EA8780-4526-5F51-5839-DFBD9E2A85A2}"/>
          </ac:spMkLst>
        </pc:spChg>
        <pc:spChg chg="mod">
          <ac:chgData name="Moggio Fabrizio" userId="bfbe4cda-8a8b-4cda-89e2-7326520e45b3" providerId="ADAL" clId="{E5E02F53-BBCF-4485-A321-0EF7BC7D3A5B}" dt="2024-04-18T13:42:41.002" v="361" actId="20577"/>
          <ac:spMkLst>
            <pc:docMk/>
            <pc:sldMk cId="2575197807" sldId="2147471924"/>
            <ac:spMk id="6" creationId="{AA1587CF-E9D0-F431-5DFC-892BB418E456}"/>
          </ac:spMkLst>
        </pc:spChg>
      </pc:sldChg>
      <pc:sldChg chg="addSp delSp modSp add mod">
        <pc:chgData name="Moggio Fabrizio" userId="bfbe4cda-8a8b-4cda-89e2-7326520e45b3" providerId="ADAL" clId="{E5E02F53-BBCF-4485-A321-0EF7BC7D3A5B}" dt="2024-04-23T14:13:21.333" v="1923" actId="13926"/>
        <pc:sldMkLst>
          <pc:docMk/>
          <pc:sldMk cId="4063664414" sldId="2147471925"/>
        </pc:sldMkLst>
        <pc:spChg chg="del">
          <ac:chgData name="Moggio Fabrizio" userId="bfbe4cda-8a8b-4cda-89e2-7326520e45b3" providerId="ADAL" clId="{E5E02F53-BBCF-4485-A321-0EF7BC7D3A5B}" dt="2024-04-18T14:24:07.958" v="539" actId="478"/>
          <ac:spMkLst>
            <pc:docMk/>
            <pc:sldMk cId="4063664414" sldId="2147471925"/>
            <ac:spMk id="3" creationId="{76EA8780-4526-5F51-5839-DFBD9E2A85A2}"/>
          </ac:spMkLst>
        </pc:spChg>
        <pc:graphicFrameChg chg="add mod modGraphic">
          <ac:chgData name="Moggio Fabrizio" userId="bfbe4cda-8a8b-4cda-89e2-7326520e45b3" providerId="ADAL" clId="{E5E02F53-BBCF-4485-A321-0EF7BC7D3A5B}" dt="2024-04-23T14:13:21.333" v="1923" actId="13926"/>
          <ac:graphicFrameMkLst>
            <pc:docMk/>
            <pc:sldMk cId="4063664414" sldId="2147471925"/>
            <ac:graphicFrameMk id="2" creationId="{56401750-E6D6-9426-8775-10DBAC602CBF}"/>
          </ac:graphicFrameMkLst>
        </pc:graphicFrameChg>
      </pc:sldChg>
      <pc:sldChg chg="modSp add mod">
        <pc:chgData name="Moggio Fabrizio" userId="bfbe4cda-8a8b-4cda-89e2-7326520e45b3" providerId="ADAL" clId="{E5E02F53-BBCF-4485-A321-0EF7BC7D3A5B}" dt="2024-04-23T06:58:58.623" v="1773" actId="113"/>
        <pc:sldMkLst>
          <pc:docMk/>
          <pc:sldMk cId="265608909" sldId="2147471926"/>
        </pc:sldMkLst>
        <pc:spChg chg="mod">
          <ac:chgData name="Moggio Fabrizio" userId="bfbe4cda-8a8b-4cda-89e2-7326520e45b3" providerId="ADAL" clId="{E5E02F53-BBCF-4485-A321-0EF7BC7D3A5B}" dt="2024-04-23T06:58:58.623" v="1773" actId="113"/>
          <ac:spMkLst>
            <pc:docMk/>
            <pc:sldMk cId="265608909" sldId="2147471926"/>
            <ac:spMk id="3" creationId="{76EA8780-4526-5F51-5839-DFBD9E2A85A2}"/>
          </ac:spMkLst>
        </pc:spChg>
        <pc:spChg chg="mod">
          <ac:chgData name="Moggio Fabrizio" userId="bfbe4cda-8a8b-4cda-89e2-7326520e45b3" providerId="ADAL" clId="{E5E02F53-BBCF-4485-A321-0EF7BC7D3A5B}" dt="2024-04-23T06:53:52.752" v="1417" actId="20577"/>
          <ac:spMkLst>
            <pc:docMk/>
            <pc:sldMk cId="265608909" sldId="2147471926"/>
            <ac:spMk id="6" creationId="{AA1587CF-E9D0-F431-5DFC-892BB418E456}"/>
          </ac:spMkLst>
        </pc:spChg>
      </pc:sldChg>
    </pc:docChg>
  </pc:docChgLst>
  <pc:docChgLst>
    <pc:chgData name="Moggio Fabrizio" userId="bfbe4cda-8a8b-4cda-89e2-7326520e45b3" providerId="ADAL" clId="{E2A4F4F2-8E41-4E66-ADAC-1F8A432E3E88}"/>
    <pc:docChg chg="undo custSel addSld delSld modSld modSection">
      <pc:chgData name="Moggio Fabrizio" userId="bfbe4cda-8a8b-4cda-89e2-7326520e45b3" providerId="ADAL" clId="{E2A4F4F2-8E41-4E66-ADAC-1F8A432E3E88}" dt="2024-05-09T13:19:23.724" v="131"/>
      <pc:docMkLst>
        <pc:docMk/>
      </pc:docMkLst>
      <pc:sldChg chg="modSp mod">
        <pc:chgData name="Moggio Fabrizio" userId="bfbe4cda-8a8b-4cda-89e2-7326520e45b3" providerId="ADAL" clId="{E2A4F4F2-8E41-4E66-ADAC-1F8A432E3E88}" dt="2024-05-09T12:38:38.602" v="18" actId="20577"/>
        <pc:sldMkLst>
          <pc:docMk/>
          <pc:sldMk cId="753175953" sldId="2056"/>
        </pc:sldMkLst>
        <pc:spChg chg="mod">
          <ac:chgData name="Moggio Fabrizio" userId="bfbe4cda-8a8b-4cda-89e2-7326520e45b3" providerId="ADAL" clId="{E2A4F4F2-8E41-4E66-ADAC-1F8A432E3E88}" dt="2024-05-09T12:38:38.602" v="18" actId="20577"/>
          <ac:spMkLst>
            <pc:docMk/>
            <pc:sldMk cId="753175953" sldId="2056"/>
            <ac:spMk id="3" creationId="{403F421F-2D14-EE89-73EB-206BF78C4BA9}"/>
          </ac:spMkLst>
        </pc:spChg>
      </pc:sldChg>
      <pc:sldChg chg="modSp mod">
        <pc:chgData name="Moggio Fabrizio" userId="bfbe4cda-8a8b-4cda-89e2-7326520e45b3" providerId="ADAL" clId="{E2A4F4F2-8E41-4E66-ADAC-1F8A432E3E88}" dt="2024-05-09T13:17:47.192" v="104" actId="313"/>
        <pc:sldMkLst>
          <pc:docMk/>
          <pc:sldMk cId="1980320132" sldId="2147471912"/>
        </pc:sldMkLst>
        <pc:spChg chg="mod">
          <ac:chgData name="Moggio Fabrizio" userId="bfbe4cda-8a8b-4cda-89e2-7326520e45b3" providerId="ADAL" clId="{E2A4F4F2-8E41-4E66-ADAC-1F8A432E3E88}" dt="2024-05-09T13:17:47.192" v="104" actId="313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E2A4F4F2-8E41-4E66-ADAC-1F8A432E3E88}" dt="2024-05-09T13:15:21.659" v="79" actId="20577"/>
        <pc:sldMkLst>
          <pc:docMk/>
          <pc:sldMk cId="176078222" sldId="2147471916"/>
        </pc:sldMkLst>
        <pc:spChg chg="mod">
          <ac:chgData name="Moggio Fabrizio" userId="bfbe4cda-8a8b-4cda-89e2-7326520e45b3" providerId="ADAL" clId="{E2A4F4F2-8E41-4E66-ADAC-1F8A432E3E88}" dt="2024-05-09T13:15:21.659" v="79" actId="20577"/>
          <ac:spMkLst>
            <pc:docMk/>
            <pc:sldMk cId="176078222" sldId="2147471916"/>
            <ac:spMk id="3" creationId="{76EA8780-4526-5F51-5839-DFBD9E2A85A2}"/>
          </ac:spMkLst>
        </pc:spChg>
      </pc:sldChg>
      <pc:sldChg chg="modSp mod">
        <pc:chgData name="Moggio Fabrizio" userId="bfbe4cda-8a8b-4cda-89e2-7326520e45b3" providerId="ADAL" clId="{E2A4F4F2-8E41-4E66-ADAC-1F8A432E3E88}" dt="2024-05-09T13:13:54.754" v="23"/>
        <pc:sldMkLst>
          <pc:docMk/>
          <pc:sldMk cId="1246667724" sldId="2147471920"/>
        </pc:sldMkLst>
        <pc:spChg chg="mod">
          <ac:chgData name="Moggio Fabrizio" userId="bfbe4cda-8a8b-4cda-89e2-7326520e45b3" providerId="ADAL" clId="{E2A4F4F2-8E41-4E66-ADAC-1F8A432E3E88}" dt="2024-05-09T13:13:54.754" v="23"/>
          <ac:spMkLst>
            <pc:docMk/>
            <pc:sldMk cId="1246667724" sldId="2147471920"/>
            <ac:spMk id="3" creationId="{76EA8780-4526-5F51-5839-DFBD9E2A85A2}"/>
          </ac:spMkLst>
        </pc:spChg>
      </pc:sldChg>
      <pc:sldChg chg="del">
        <pc:chgData name="Moggio Fabrizio" userId="bfbe4cda-8a8b-4cda-89e2-7326520e45b3" providerId="ADAL" clId="{E2A4F4F2-8E41-4E66-ADAC-1F8A432E3E88}" dt="2024-05-09T13:14:26.070" v="54" actId="47"/>
        <pc:sldMkLst>
          <pc:docMk/>
          <pc:sldMk cId="737725415" sldId="2147471922"/>
        </pc:sldMkLst>
      </pc:sldChg>
      <pc:sldChg chg="del">
        <pc:chgData name="Moggio Fabrizio" userId="bfbe4cda-8a8b-4cda-89e2-7326520e45b3" providerId="ADAL" clId="{E2A4F4F2-8E41-4E66-ADAC-1F8A432E3E88}" dt="2024-05-09T13:14:50.452" v="55" actId="47"/>
        <pc:sldMkLst>
          <pc:docMk/>
          <pc:sldMk cId="2779275609" sldId="2147471923"/>
        </pc:sldMkLst>
      </pc:sldChg>
      <pc:sldChg chg="del">
        <pc:chgData name="Moggio Fabrizio" userId="bfbe4cda-8a8b-4cda-89e2-7326520e45b3" providerId="ADAL" clId="{E2A4F4F2-8E41-4E66-ADAC-1F8A432E3E88}" dt="2024-05-09T13:15:45.076" v="80" actId="47"/>
        <pc:sldMkLst>
          <pc:docMk/>
          <pc:sldMk cId="4063664414" sldId="2147471925"/>
        </pc:sldMkLst>
      </pc:sldChg>
      <pc:sldChg chg="modSp add mod">
        <pc:chgData name="Moggio Fabrizio" userId="bfbe4cda-8a8b-4cda-89e2-7326520e45b3" providerId="ADAL" clId="{E2A4F4F2-8E41-4E66-ADAC-1F8A432E3E88}" dt="2024-05-09T13:19:23.724" v="131"/>
        <pc:sldMkLst>
          <pc:docMk/>
          <pc:sldMk cId="1643594003" sldId="2147471927"/>
        </pc:sldMkLst>
        <pc:spChg chg="mod">
          <ac:chgData name="Moggio Fabrizio" userId="bfbe4cda-8a8b-4cda-89e2-7326520e45b3" providerId="ADAL" clId="{E2A4F4F2-8E41-4E66-ADAC-1F8A432E3E88}" dt="2024-05-09T13:19:23.724" v="131"/>
          <ac:spMkLst>
            <pc:docMk/>
            <pc:sldMk cId="1643594003" sldId="2147471927"/>
            <ac:spMk id="3" creationId="{76EA8780-4526-5F51-5839-DFBD9E2A85A2}"/>
          </ac:spMkLst>
        </pc:spChg>
        <pc:spChg chg="mod">
          <ac:chgData name="Moggio Fabrizio" userId="bfbe4cda-8a8b-4cda-89e2-7326520e45b3" providerId="ADAL" clId="{E2A4F4F2-8E41-4E66-ADAC-1F8A432E3E88}" dt="2024-05-09T13:18:03.549" v="111"/>
          <ac:spMkLst>
            <pc:docMk/>
            <pc:sldMk cId="1643594003" sldId="2147471927"/>
            <ac:spMk id="6" creationId="{AA1587CF-E9D0-F431-5DFC-892BB418E456}"/>
          </ac:spMkLst>
        </pc:spChg>
      </pc:sldChg>
    </pc:docChg>
  </pc:docChgLst>
  <pc:docChgLst>
    <pc:chgData name="Moggio Fabrizio" userId="bfbe4cda-8a8b-4cda-89e2-7326520e45b3" providerId="ADAL" clId="{98DCD0E2-072B-4C7B-935D-668AF2DE2D8E}"/>
    <pc:docChg chg="undo custSel addSld delSld modSld modMainMaster modSection">
      <pc:chgData name="Moggio Fabrizio" userId="bfbe4cda-8a8b-4cda-89e2-7326520e45b3" providerId="ADAL" clId="{98DCD0E2-072B-4C7B-935D-668AF2DE2D8E}" dt="2024-03-05T14:00:25.478" v="318"/>
      <pc:docMkLst>
        <pc:docMk/>
      </pc:docMkLst>
      <pc:sldChg chg="modSp mod">
        <pc:chgData name="Moggio Fabrizio" userId="bfbe4cda-8a8b-4cda-89e2-7326520e45b3" providerId="ADAL" clId="{98DCD0E2-072B-4C7B-935D-668AF2DE2D8E}" dt="2024-03-05T08:31:10.173" v="46" actId="20577"/>
        <pc:sldMkLst>
          <pc:docMk/>
          <pc:sldMk cId="1811439407" sldId="2147471909"/>
        </pc:sldMkLst>
        <pc:spChg chg="mod">
          <ac:chgData name="Moggio Fabrizio" userId="bfbe4cda-8a8b-4cda-89e2-7326520e45b3" providerId="ADAL" clId="{98DCD0E2-072B-4C7B-935D-668AF2DE2D8E}" dt="2024-03-05T08:31:10.173" v="46" actId="20577"/>
          <ac:spMkLst>
            <pc:docMk/>
            <pc:sldMk cId="1811439407" sldId="2147471909"/>
            <ac:spMk id="3" creationId="{19B5EC04-5745-580A-25AC-AA2E9043AA69}"/>
          </ac:spMkLst>
        </pc:spChg>
      </pc:sldChg>
      <pc:sldChg chg="addSp modSp add mod">
        <pc:chgData name="Moggio Fabrizio" userId="bfbe4cda-8a8b-4cda-89e2-7326520e45b3" providerId="ADAL" clId="{98DCD0E2-072B-4C7B-935D-668AF2DE2D8E}" dt="2024-03-05T14:00:25.478" v="318"/>
        <pc:sldMkLst>
          <pc:docMk/>
          <pc:sldMk cId="1828044588" sldId="2147471910"/>
        </pc:sldMkLst>
        <pc:spChg chg="mod">
          <ac:chgData name="Moggio Fabrizio" userId="bfbe4cda-8a8b-4cda-89e2-7326520e45b3" providerId="ADAL" clId="{98DCD0E2-072B-4C7B-935D-668AF2DE2D8E}" dt="2024-02-21T11:26:47.019" v="18" actId="20577"/>
          <ac:spMkLst>
            <pc:docMk/>
            <pc:sldMk cId="1828044588" sldId="2147471910"/>
            <ac:spMk id="2" creationId="{F4BC9365-B02F-D53E-8501-D1A934DE8D1A}"/>
          </ac:spMkLst>
        </pc:spChg>
        <pc:spChg chg="mod">
          <ac:chgData name="Moggio Fabrizio" userId="bfbe4cda-8a8b-4cda-89e2-7326520e45b3" providerId="ADAL" clId="{98DCD0E2-072B-4C7B-935D-668AF2DE2D8E}" dt="2024-02-21T11:28:15.423" v="20"/>
          <ac:spMkLst>
            <pc:docMk/>
            <pc:sldMk cId="1828044588" sldId="2147471910"/>
            <ac:spMk id="3" creationId="{19B5EC04-5745-580A-25AC-AA2E9043AA69}"/>
          </ac:spMkLst>
        </pc:spChg>
        <pc:picChg chg="add mod">
          <ac:chgData name="Moggio Fabrizio" userId="bfbe4cda-8a8b-4cda-89e2-7326520e45b3" providerId="ADAL" clId="{98DCD0E2-072B-4C7B-935D-668AF2DE2D8E}" dt="2024-03-05T14:00:25.478" v="318"/>
          <ac:picMkLst>
            <pc:docMk/>
            <pc:sldMk cId="1828044588" sldId="2147471910"/>
            <ac:picMk id="6" creationId="{7CDAC77B-6205-FEF8-0FC5-D92CA35324D5}"/>
          </ac:picMkLst>
        </pc:picChg>
      </pc:sldChg>
      <pc:sldChg chg="add del">
        <pc:chgData name="Moggio Fabrizio" userId="bfbe4cda-8a8b-4cda-89e2-7326520e45b3" providerId="ADAL" clId="{98DCD0E2-072B-4C7B-935D-668AF2DE2D8E}" dt="2024-03-05T09:26:27.924" v="48" actId="47"/>
        <pc:sldMkLst>
          <pc:docMk/>
          <pc:sldMk cId="1433436684" sldId="2147471911"/>
        </pc:sldMkLst>
      </pc:sldChg>
      <pc:sldChg chg="delSp modSp add mod">
        <pc:chgData name="Moggio Fabrizio" userId="bfbe4cda-8a8b-4cda-89e2-7326520e45b3" providerId="ADAL" clId="{98DCD0E2-072B-4C7B-935D-668AF2DE2D8E}" dt="2024-03-05T10:59:43.039" v="269" actId="20577"/>
        <pc:sldMkLst>
          <pc:docMk/>
          <pc:sldMk cId="2854876349" sldId="2147471911"/>
        </pc:sldMkLst>
        <pc:spChg chg="mod">
          <ac:chgData name="Moggio Fabrizio" userId="bfbe4cda-8a8b-4cda-89e2-7326520e45b3" providerId="ADAL" clId="{98DCD0E2-072B-4C7B-935D-668AF2DE2D8E}" dt="2024-03-05T10:59:43.039" v="269" actId="20577"/>
          <ac:spMkLst>
            <pc:docMk/>
            <pc:sldMk cId="2854876349" sldId="2147471911"/>
            <ac:spMk id="3" creationId="{76EA8780-4526-5F51-5839-DFBD9E2A85A2}"/>
          </ac:spMkLst>
        </pc:spChg>
        <pc:spChg chg="mod">
          <ac:chgData name="Moggio Fabrizio" userId="bfbe4cda-8a8b-4cda-89e2-7326520e45b3" providerId="ADAL" clId="{98DCD0E2-072B-4C7B-935D-668AF2DE2D8E}" dt="2024-03-05T09:26:52.755" v="70" actId="20577"/>
          <ac:spMkLst>
            <pc:docMk/>
            <pc:sldMk cId="2854876349" sldId="2147471911"/>
            <ac:spMk id="6" creationId="{AA1587CF-E9D0-F431-5DFC-892BB418E456}"/>
          </ac:spMkLst>
        </pc:spChg>
        <pc:picChg chg="del">
          <ac:chgData name="Moggio Fabrizio" userId="bfbe4cda-8a8b-4cda-89e2-7326520e45b3" providerId="ADAL" clId="{98DCD0E2-072B-4C7B-935D-668AF2DE2D8E}" dt="2024-03-05T09:26:56.449" v="71" actId="478"/>
          <ac:picMkLst>
            <pc:docMk/>
            <pc:sldMk cId="2854876349" sldId="2147471911"/>
            <ac:picMk id="2" creationId="{CB41A236-61D6-711A-36D4-89AF03D894B9}"/>
          </ac:picMkLst>
        </pc:picChg>
      </pc:sldChg>
      <pc:sldChg chg="modSp add mod">
        <pc:chgData name="Moggio Fabrizio" userId="bfbe4cda-8a8b-4cda-89e2-7326520e45b3" providerId="ADAL" clId="{98DCD0E2-072B-4C7B-935D-668AF2DE2D8E}" dt="2024-03-05T09:28:17.076" v="91"/>
        <pc:sldMkLst>
          <pc:docMk/>
          <pc:sldMk cId="1980320132" sldId="2147471912"/>
        </pc:sldMkLst>
        <pc:spChg chg="mod">
          <ac:chgData name="Moggio Fabrizio" userId="bfbe4cda-8a8b-4cda-89e2-7326520e45b3" providerId="ADAL" clId="{98DCD0E2-072B-4C7B-935D-668AF2DE2D8E}" dt="2024-03-05T09:28:17.076" v="91"/>
          <ac:spMkLst>
            <pc:docMk/>
            <pc:sldMk cId="1980320132" sldId="2147471912"/>
            <ac:spMk id="3" creationId="{76EA8780-4526-5F51-5839-DFBD9E2A85A2}"/>
          </ac:spMkLst>
        </pc:spChg>
        <pc:spChg chg="mod">
          <ac:chgData name="Moggio Fabrizio" userId="bfbe4cda-8a8b-4cda-89e2-7326520e45b3" providerId="ADAL" clId="{98DCD0E2-072B-4C7B-935D-668AF2DE2D8E}" dt="2024-03-05T09:27:19.727" v="79" actId="20577"/>
          <ac:spMkLst>
            <pc:docMk/>
            <pc:sldMk cId="1980320132" sldId="2147471912"/>
            <ac:spMk id="6" creationId="{AA1587CF-E9D0-F431-5DFC-892BB418E456}"/>
          </ac:spMkLst>
        </pc:spChg>
      </pc:sldChg>
      <pc:sldChg chg="addSp modSp add mod">
        <pc:chgData name="Moggio Fabrizio" userId="bfbe4cda-8a8b-4cda-89e2-7326520e45b3" providerId="ADAL" clId="{98DCD0E2-072B-4C7B-935D-668AF2DE2D8E}" dt="2024-03-05T13:59:59.486" v="315"/>
        <pc:sldMkLst>
          <pc:docMk/>
          <pc:sldMk cId="2440985646" sldId="2147471913"/>
        </pc:sldMkLst>
        <pc:spChg chg="mod">
          <ac:chgData name="Moggio Fabrizio" userId="bfbe4cda-8a8b-4cda-89e2-7326520e45b3" providerId="ADAL" clId="{98DCD0E2-072B-4C7B-935D-668AF2DE2D8E}" dt="2024-03-05T13:58:17.209" v="306" actId="20577"/>
          <ac:spMkLst>
            <pc:docMk/>
            <pc:sldMk cId="2440985646" sldId="2147471913"/>
            <ac:spMk id="2" creationId="{F4BC9365-B02F-D53E-8501-D1A934DE8D1A}"/>
          </ac:spMkLst>
        </pc:spChg>
        <pc:spChg chg="mod">
          <ac:chgData name="Moggio Fabrizio" userId="bfbe4cda-8a8b-4cda-89e2-7326520e45b3" providerId="ADAL" clId="{98DCD0E2-072B-4C7B-935D-668AF2DE2D8E}" dt="2024-03-05T13:58:37.176" v="310" actId="6549"/>
          <ac:spMkLst>
            <pc:docMk/>
            <pc:sldMk cId="2440985646" sldId="2147471913"/>
            <ac:spMk id="3" creationId="{19B5EC04-5745-580A-25AC-AA2E9043AA69}"/>
          </ac:spMkLst>
        </pc:spChg>
        <pc:picChg chg="add mod">
          <ac:chgData name="Moggio Fabrizio" userId="bfbe4cda-8a8b-4cda-89e2-7326520e45b3" providerId="ADAL" clId="{98DCD0E2-072B-4C7B-935D-668AF2DE2D8E}" dt="2024-03-05T13:59:59.486" v="315"/>
          <ac:picMkLst>
            <pc:docMk/>
            <pc:sldMk cId="2440985646" sldId="2147471913"/>
            <ac:picMk id="1026" creationId="{4D8D65AA-3423-D0BC-E348-E7338F5DB746}"/>
          </ac:picMkLst>
        </pc:picChg>
      </pc:sldChg>
      <pc:sldMasterChg chg="delSp mod">
        <pc:chgData name="Moggio Fabrizio" userId="bfbe4cda-8a8b-4cda-89e2-7326520e45b3" providerId="ADAL" clId="{98DCD0E2-072B-4C7B-935D-668AF2DE2D8E}" dt="2024-03-05T11:03:17.391" v="270" actId="478"/>
        <pc:sldMasterMkLst>
          <pc:docMk/>
          <pc:sldMasterMk cId="792883523" sldId="2147483648"/>
        </pc:sldMasterMkLst>
        <pc:spChg chg="del">
          <ac:chgData name="Moggio Fabrizio" userId="bfbe4cda-8a8b-4cda-89e2-7326520e45b3" providerId="ADAL" clId="{98DCD0E2-072B-4C7B-935D-668AF2DE2D8E}" dt="2024-03-05T11:03:17.391" v="270" actId="478"/>
          <ac:spMkLst>
            <pc:docMk/>
            <pc:sldMasterMk cId="792883523" sldId="2147483648"/>
            <ac:spMk id="5" creationId="{0462437D-CF7C-433F-096E-A1472BE35F1F}"/>
          </ac:spMkLst>
        </pc:spChg>
      </pc:sldMasterChg>
    </pc:docChg>
  </pc:docChgLst>
  <pc:docChgLst>
    <pc:chgData name="Moggio Fabrizio" userId="bfbe4cda-8a8b-4cda-89e2-7326520e45b3" providerId="ADAL" clId="{848FA0CB-69E5-4F47-A2A2-732650056055}"/>
    <pc:docChg chg="undo custSel modSld">
      <pc:chgData name="Moggio Fabrizio" userId="bfbe4cda-8a8b-4cda-89e2-7326520e45b3" providerId="ADAL" clId="{848FA0CB-69E5-4F47-A2A2-732650056055}" dt="2024-04-17T16:10:37.781" v="26" actId="13926"/>
      <pc:docMkLst>
        <pc:docMk/>
      </pc:docMkLst>
      <pc:sldChg chg="modSp mod">
        <pc:chgData name="Moggio Fabrizio" userId="bfbe4cda-8a8b-4cda-89e2-7326520e45b3" providerId="ADAL" clId="{848FA0CB-69E5-4F47-A2A2-732650056055}" dt="2024-04-17T16:10:37.781" v="26" actId="13926"/>
        <pc:sldMkLst>
          <pc:docMk/>
          <pc:sldMk cId="1980320132" sldId="2147471912"/>
        </pc:sldMkLst>
        <pc:spChg chg="mod">
          <ac:chgData name="Moggio Fabrizio" userId="bfbe4cda-8a8b-4cda-89e2-7326520e45b3" providerId="ADAL" clId="{848FA0CB-69E5-4F47-A2A2-732650056055}" dt="2024-04-17T16:10:37.781" v="26" actId="13926"/>
          <ac:spMkLst>
            <pc:docMk/>
            <pc:sldMk cId="1980320132" sldId="2147471912"/>
            <ac:spMk id="3" creationId="{76EA8780-4526-5F51-5839-DFBD9E2A85A2}"/>
          </ac:spMkLst>
        </pc:spChg>
      </pc:sldChg>
    </pc:docChg>
  </pc:docChgLst>
  <pc:docChgLst>
    <pc:chgData name="Moggio Fabrizio" userId="bfbe4cda-8a8b-4cda-89e2-7326520e45b3" providerId="ADAL" clId="{903F05FA-1063-4B89-8001-99CBCD86C398}"/>
    <pc:docChg chg="undo redo custSel addSld delSld modSld sldOrd modSection">
      <pc:chgData name="Moggio Fabrizio" userId="bfbe4cda-8a8b-4cda-89e2-7326520e45b3" providerId="ADAL" clId="{903F05FA-1063-4B89-8001-99CBCD86C398}" dt="2024-03-25T11:15:18.281" v="922"/>
      <pc:docMkLst>
        <pc:docMk/>
      </pc:docMkLst>
      <pc:sldChg chg="del">
        <pc:chgData name="Moggio Fabrizio" userId="bfbe4cda-8a8b-4cda-89e2-7326520e45b3" providerId="ADAL" clId="{903F05FA-1063-4B89-8001-99CBCD86C398}" dt="2024-03-25T10:07:53.599" v="13" actId="47"/>
        <pc:sldMkLst>
          <pc:docMk/>
          <pc:sldMk cId="1652484770" sldId="2044"/>
        </pc:sldMkLst>
      </pc:sldChg>
      <pc:sldChg chg="modSp mod">
        <pc:chgData name="Moggio Fabrizio" userId="bfbe4cda-8a8b-4cda-89e2-7326520e45b3" providerId="ADAL" clId="{903F05FA-1063-4B89-8001-99CBCD86C398}" dt="2024-03-25T10:06:12.525" v="3" actId="6549"/>
        <pc:sldMkLst>
          <pc:docMk/>
          <pc:sldMk cId="753175953" sldId="2056"/>
        </pc:sldMkLst>
        <pc:spChg chg="mod">
          <ac:chgData name="Moggio Fabrizio" userId="bfbe4cda-8a8b-4cda-89e2-7326520e45b3" providerId="ADAL" clId="{903F05FA-1063-4B89-8001-99CBCD86C398}" dt="2024-03-25T10:06:12.525" v="3" actId="6549"/>
          <ac:spMkLst>
            <pc:docMk/>
            <pc:sldMk cId="753175953" sldId="2056"/>
            <ac:spMk id="3" creationId="{403F421F-2D14-EE89-73EB-206BF78C4BA9}"/>
          </ac:spMkLst>
        </pc:spChg>
      </pc:sldChg>
      <pc:sldChg chg="del">
        <pc:chgData name="Moggio Fabrizio" userId="bfbe4cda-8a8b-4cda-89e2-7326520e45b3" providerId="ADAL" clId="{903F05FA-1063-4B89-8001-99CBCD86C398}" dt="2024-03-25T10:09:19.146" v="14" actId="47"/>
        <pc:sldMkLst>
          <pc:docMk/>
          <pc:sldMk cId="1061887255" sldId="2059"/>
        </pc:sldMkLst>
      </pc:sldChg>
      <pc:sldChg chg="del">
        <pc:chgData name="Moggio Fabrizio" userId="bfbe4cda-8a8b-4cda-89e2-7326520e45b3" providerId="ADAL" clId="{903F05FA-1063-4B89-8001-99CBCD86C398}" dt="2024-03-25T10:09:19.146" v="14" actId="47"/>
        <pc:sldMkLst>
          <pc:docMk/>
          <pc:sldMk cId="1469558183" sldId="2062"/>
        </pc:sldMkLst>
      </pc:sldChg>
      <pc:sldChg chg="del">
        <pc:chgData name="Moggio Fabrizio" userId="bfbe4cda-8a8b-4cda-89e2-7326520e45b3" providerId="ADAL" clId="{903F05FA-1063-4B89-8001-99CBCD86C398}" dt="2024-03-25T10:09:19.146" v="14" actId="47"/>
        <pc:sldMkLst>
          <pc:docMk/>
          <pc:sldMk cId="1811439407" sldId="2147471909"/>
        </pc:sldMkLst>
      </pc:sldChg>
      <pc:sldChg chg="del">
        <pc:chgData name="Moggio Fabrizio" userId="bfbe4cda-8a8b-4cda-89e2-7326520e45b3" providerId="ADAL" clId="{903F05FA-1063-4B89-8001-99CBCD86C398}" dt="2024-03-25T10:09:19.146" v="14" actId="47"/>
        <pc:sldMkLst>
          <pc:docMk/>
          <pc:sldMk cId="1828044588" sldId="2147471910"/>
        </pc:sldMkLst>
      </pc:sldChg>
      <pc:sldChg chg="modSp mod">
        <pc:chgData name="Moggio Fabrizio" userId="bfbe4cda-8a8b-4cda-89e2-7326520e45b3" providerId="ADAL" clId="{903F05FA-1063-4B89-8001-99CBCD86C398}" dt="2024-03-25T11:12:23.683" v="917" actId="113"/>
        <pc:sldMkLst>
          <pc:docMk/>
          <pc:sldMk cId="1980320132" sldId="2147471912"/>
        </pc:sldMkLst>
        <pc:spChg chg="mod">
          <ac:chgData name="Moggio Fabrizio" userId="bfbe4cda-8a8b-4cda-89e2-7326520e45b3" providerId="ADAL" clId="{903F05FA-1063-4B89-8001-99CBCD86C398}" dt="2024-03-25T11:12:23.683" v="917" actId="113"/>
          <ac:spMkLst>
            <pc:docMk/>
            <pc:sldMk cId="1980320132" sldId="2147471912"/>
            <ac:spMk id="3" creationId="{76EA8780-4526-5F51-5839-DFBD9E2A85A2}"/>
          </ac:spMkLst>
        </pc:spChg>
      </pc:sldChg>
      <pc:sldChg chg="addSp delSp modSp add mod">
        <pc:chgData name="Moggio Fabrizio" userId="bfbe4cda-8a8b-4cda-89e2-7326520e45b3" providerId="ADAL" clId="{903F05FA-1063-4B89-8001-99CBCD86C398}" dt="2024-03-25T11:00:18.176" v="747" actId="2165"/>
        <pc:sldMkLst>
          <pc:docMk/>
          <pc:sldMk cId="431377807" sldId="2147471913"/>
        </pc:sldMkLst>
        <pc:spChg chg="del mod">
          <ac:chgData name="Moggio Fabrizio" userId="bfbe4cda-8a8b-4cda-89e2-7326520e45b3" providerId="ADAL" clId="{903F05FA-1063-4B89-8001-99CBCD86C398}" dt="2024-03-25T10:10:04.724" v="34" actId="478"/>
          <ac:spMkLst>
            <pc:docMk/>
            <pc:sldMk cId="431377807" sldId="2147471913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0:09:28.731" v="27" actId="20577"/>
          <ac:spMkLst>
            <pc:docMk/>
            <pc:sldMk cId="431377807" sldId="2147471913"/>
            <ac:spMk id="6" creationId="{AA1587CF-E9D0-F431-5DFC-892BB418E456}"/>
          </ac:spMkLst>
        </pc:spChg>
        <pc:graphicFrameChg chg="add mod modGraphic">
          <ac:chgData name="Moggio Fabrizio" userId="bfbe4cda-8a8b-4cda-89e2-7326520e45b3" providerId="ADAL" clId="{903F05FA-1063-4B89-8001-99CBCD86C398}" dt="2024-03-25T11:00:18.176" v="747" actId="2165"/>
          <ac:graphicFrameMkLst>
            <pc:docMk/>
            <pc:sldMk cId="431377807" sldId="2147471913"/>
            <ac:graphicFrameMk id="2" creationId="{53EC7D98-6294-22C2-B444-C2DEDE077749}"/>
          </ac:graphicFrameMkLst>
        </pc:graphicFrameChg>
      </pc:sldChg>
      <pc:sldChg chg="del">
        <pc:chgData name="Moggio Fabrizio" userId="bfbe4cda-8a8b-4cda-89e2-7326520e45b3" providerId="ADAL" clId="{903F05FA-1063-4B89-8001-99CBCD86C398}" dt="2024-03-25T10:09:19.146" v="14" actId="47"/>
        <pc:sldMkLst>
          <pc:docMk/>
          <pc:sldMk cId="2440985646" sldId="2147471913"/>
        </pc:sldMkLst>
      </pc:sldChg>
      <pc:sldChg chg="modSp add mod ord">
        <pc:chgData name="Moggio Fabrizio" userId="bfbe4cda-8a8b-4cda-89e2-7326520e45b3" providerId="ADAL" clId="{903F05FA-1063-4B89-8001-99CBCD86C398}" dt="2024-03-25T10:52:36.492" v="631"/>
        <pc:sldMkLst>
          <pc:docMk/>
          <pc:sldMk cId="706860547" sldId="2147471914"/>
        </pc:sldMkLst>
        <pc:graphicFrameChg chg="mod modGraphic">
          <ac:chgData name="Moggio Fabrizio" userId="bfbe4cda-8a8b-4cda-89e2-7326520e45b3" providerId="ADAL" clId="{903F05FA-1063-4B89-8001-99CBCD86C398}" dt="2024-03-25T10:52:36.492" v="631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add mod">
        <pc:chgData name="Moggio Fabrizio" userId="bfbe4cda-8a8b-4cda-89e2-7326520e45b3" providerId="ADAL" clId="{903F05FA-1063-4B89-8001-99CBCD86C398}" dt="2024-03-25T10:29:55.284" v="399" actId="113"/>
        <pc:sldMkLst>
          <pc:docMk/>
          <pc:sldMk cId="3129508680" sldId="2147471915"/>
        </pc:sldMkLst>
        <pc:spChg chg="mod">
          <ac:chgData name="Moggio Fabrizio" userId="bfbe4cda-8a8b-4cda-89e2-7326520e45b3" providerId="ADAL" clId="{903F05FA-1063-4B89-8001-99CBCD86C398}" dt="2024-03-25T10:29:55.284" v="399" actId="113"/>
          <ac:spMkLst>
            <pc:docMk/>
            <pc:sldMk cId="3129508680" sldId="2147471915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0:23:17.525" v="301"/>
          <ac:spMkLst>
            <pc:docMk/>
            <pc:sldMk cId="3129508680" sldId="2147471915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903F05FA-1063-4B89-8001-99CBCD86C398}" dt="2024-03-25T10:35:26.906" v="476"/>
        <pc:sldMkLst>
          <pc:docMk/>
          <pc:sldMk cId="176078222" sldId="2147471916"/>
        </pc:sldMkLst>
        <pc:spChg chg="mod">
          <ac:chgData name="Moggio Fabrizio" userId="bfbe4cda-8a8b-4cda-89e2-7326520e45b3" providerId="ADAL" clId="{903F05FA-1063-4B89-8001-99CBCD86C398}" dt="2024-03-25T10:35:26.906" v="476"/>
          <ac:spMkLst>
            <pc:docMk/>
            <pc:sldMk cId="176078222" sldId="2147471916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0:30:10.138" v="403"/>
          <ac:spMkLst>
            <pc:docMk/>
            <pc:sldMk cId="176078222" sldId="2147471916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903F05FA-1063-4B89-8001-99CBCD86C398}" dt="2024-03-25T10:51:38.720" v="616" actId="6549"/>
        <pc:sldMkLst>
          <pc:docMk/>
          <pc:sldMk cId="2726606106" sldId="2147471917"/>
        </pc:sldMkLst>
        <pc:spChg chg="mod">
          <ac:chgData name="Moggio Fabrizio" userId="bfbe4cda-8a8b-4cda-89e2-7326520e45b3" providerId="ADAL" clId="{903F05FA-1063-4B89-8001-99CBCD86C398}" dt="2024-03-25T10:51:38.720" v="616" actId="6549"/>
          <ac:spMkLst>
            <pc:docMk/>
            <pc:sldMk cId="2726606106" sldId="2147471917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0:49:41.714" v="607"/>
          <ac:spMkLst>
            <pc:docMk/>
            <pc:sldMk cId="2726606106" sldId="2147471917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903F05FA-1063-4B89-8001-99CBCD86C398}" dt="2024-03-25T10:59:46.672" v="744" actId="6549"/>
        <pc:sldMkLst>
          <pc:docMk/>
          <pc:sldMk cId="2212001613" sldId="2147471918"/>
        </pc:sldMkLst>
        <pc:spChg chg="mod">
          <ac:chgData name="Moggio Fabrizio" userId="bfbe4cda-8a8b-4cda-89e2-7326520e45b3" providerId="ADAL" clId="{903F05FA-1063-4B89-8001-99CBCD86C398}" dt="2024-03-25T10:59:46.672" v="744" actId="6549"/>
          <ac:spMkLst>
            <pc:docMk/>
            <pc:sldMk cId="2212001613" sldId="2147471918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0:58:02.603" v="720"/>
          <ac:spMkLst>
            <pc:docMk/>
            <pc:sldMk cId="2212001613" sldId="2147471918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903F05FA-1063-4B89-8001-99CBCD86C398}" dt="2024-03-25T11:00:12.093" v="746" actId="2165"/>
        <pc:sldMkLst>
          <pc:docMk/>
          <pc:sldMk cId="3971901524" sldId="2147471919"/>
        </pc:sldMkLst>
        <pc:graphicFrameChg chg="modGraphic">
          <ac:chgData name="Moggio Fabrizio" userId="bfbe4cda-8a8b-4cda-89e2-7326520e45b3" providerId="ADAL" clId="{903F05FA-1063-4B89-8001-99CBCD86C398}" dt="2024-03-25T11:00:12.093" v="746" actId="2165"/>
          <ac:graphicFrameMkLst>
            <pc:docMk/>
            <pc:sldMk cId="3971901524" sldId="2147471919"/>
            <ac:graphicFrameMk id="2" creationId="{53EC7D98-6294-22C2-B444-C2DEDE077749}"/>
          </ac:graphicFrameMkLst>
        </pc:graphicFrameChg>
      </pc:sldChg>
      <pc:sldChg chg="modSp add mod">
        <pc:chgData name="Moggio Fabrizio" userId="bfbe4cda-8a8b-4cda-89e2-7326520e45b3" providerId="ADAL" clId="{903F05FA-1063-4B89-8001-99CBCD86C398}" dt="2024-03-25T11:12:07.203" v="915" actId="207"/>
        <pc:sldMkLst>
          <pc:docMk/>
          <pc:sldMk cId="1246667724" sldId="2147471920"/>
        </pc:sldMkLst>
        <pc:spChg chg="mod">
          <ac:chgData name="Moggio Fabrizio" userId="bfbe4cda-8a8b-4cda-89e2-7326520e45b3" providerId="ADAL" clId="{903F05FA-1063-4B89-8001-99CBCD86C398}" dt="2024-03-25T11:12:07.203" v="915" actId="207"/>
          <ac:spMkLst>
            <pc:docMk/>
            <pc:sldMk cId="1246667724" sldId="2147471920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1:05:21.406" v="750" actId="20577"/>
          <ac:spMkLst>
            <pc:docMk/>
            <pc:sldMk cId="1246667724" sldId="2147471920"/>
            <ac:spMk id="6" creationId="{AA1587CF-E9D0-F431-5DFC-892BB418E456}"/>
          </ac:spMkLst>
        </pc:spChg>
      </pc:sldChg>
      <pc:sldChg chg="modSp add mod">
        <pc:chgData name="Moggio Fabrizio" userId="bfbe4cda-8a8b-4cda-89e2-7326520e45b3" providerId="ADAL" clId="{903F05FA-1063-4B89-8001-99CBCD86C398}" dt="2024-03-25T11:15:18.281" v="922"/>
        <pc:sldMkLst>
          <pc:docMk/>
          <pc:sldMk cId="3894327730" sldId="2147471921"/>
        </pc:sldMkLst>
        <pc:spChg chg="mod">
          <ac:chgData name="Moggio Fabrizio" userId="bfbe4cda-8a8b-4cda-89e2-7326520e45b3" providerId="ADAL" clId="{903F05FA-1063-4B89-8001-99CBCD86C398}" dt="2024-03-25T11:15:18.281" v="922"/>
          <ac:spMkLst>
            <pc:docMk/>
            <pc:sldMk cId="3894327730" sldId="2147471921"/>
            <ac:spMk id="3" creationId="{76EA8780-4526-5F51-5839-DFBD9E2A85A2}"/>
          </ac:spMkLst>
        </pc:spChg>
        <pc:spChg chg="mod">
          <ac:chgData name="Moggio Fabrizio" userId="bfbe4cda-8a8b-4cda-89e2-7326520e45b3" providerId="ADAL" clId="{903F05FA-1063-4B89-8001-99CBCD86C398}" dt="2024-03-25T11:13:07.389" v="921" actId="20577"/>
          <ac:spMkLst>
            <pc:docMk/>
            <pc:sldMk cId="3894327730" sldId="2147471921"/>
            <ac:spMk id="6" creationId="{AA1587CF-E9D0-F431-5DFC-892BB418E456}"/>
          </ac:spMkLst>
        </pc:spChg>
      </pc:sldChg>
      <pc:sldMasterChg chg="delSldLayout">
        <pc:chgData name="Moggio Fabrizio" userId="bfbe4cda-8a8b-4cda-89e2-7326520e45b3" providerId="ADAL" clId="{903F05FA-1063-4B89-8001-99CBCD86C398}" dt="2024-03-25T10:09:19.146" v="14" actId="47"/>
        <pc:sldMasterMkLst>
          <pc:docMk/>
          <pc:sldMasterMk cId="792883523" sldId="2147483648"/>
        </pc:sldMasterMkLst>
        <pc:sldLayoutChg chg="del">
          <pc:chgData name="Moggio Fabrizio" userId="bfbe4cda-8a8b-4cda-89e2-7326520e45b3" providerId="ADAL" clId="{903F05FA-1063-4B89-8001-99CBCD86C398}" dt="2024-03-25T10:09:19.146" v="14" actId="47"/>
          <pc:sldLayoutMkLst>
            <pc:docMk/>
            <pc:sldMasterMk cId="792883523" sldId="2147483648"/>
            <pc:sldLayoutMk cId="1202746526" sldId="2147483664"/>
          </pc:sldLayoutMkLst>
        </pc:sldLayoutChg>
      </pc:sldMasterChg>
    </pc:docChg>
  </pc:docChgLst>
  <pc:docChgLst>
    <pc:chgData name="Fabrizio" userId="bfbe4cda-8a8b-4cda-89e2-7326520e45b3" providerId="ADAL" clId="{BE2BB197-326E-471B-8A5F-20446BE0ECF8}"/>
    <pc:docChg chg="undo custSel addSld delSld modSld modSection">
      <pc:chgData name="Fabrizio" userId="bfbe4cda-8a8b-4cda-89e2-7326520e45b3" providerId="ADAL" clId="{BE2BB197-326E-471B-8A5F-20446BE0ECF8}" dt="2024-06-26T14:39:51.113" v="709" actId="20577"/>
      <pc:docMkLst>
        <pc:docMk/>
      </pc:docMkLst>
      <pc:sldChg chg="modSp mod">
        <pc:chgData name="Fabrizio" userId="bfbe4cda-8a8b-4cda-89e2-7326520e45b3" providerId="ADAL" clId="{BE2BB197-326E-471B-8A5F-20446BE0ECF8}" dt="2024-06-26T14:39:51.113" v="709" actId="20577"/>
        <pc:sldMkLst>
          <pc:docMk/>
          <pc:sldMk cId="1980320132" sldId="2147471912"/>
        </pc:sldMkLst>
        <pc:spChg chg="mod">
          <ac:chgData name="Fabrizio" userId="bfbe4cda-8a8b-4cda-89e2-7326520e45b3" providerId="ADAL" clId="{BE2BB197-326E-471B-8A5F-20446BE0ECF8}" dt="2024-06-26T14:39:51.113" v="709" actId="20577"/>
          <ac:spMkLst>
            <pc:docMk/>
            <pc:sldMk cId="1980320132" sldId="2147471912"/>
            <ac:spMk id="3" creationId="{76EA8780-4526-5F51-5839-DFBD9E2A85A2}"/>
          </ac:spMkLst>
        </pc:spChg>
      </pc:sldChg>
      <pc:sldChg chg="modSp mod">
        <pc:chgData name="Fabrizio" userId="bfbe4cda-8a8b-4cda-89e2-7326520e45b3" providerId="ADAL" clId="{BE2BB197-326E-471B-8A5F-20446BE0ECF8}" dt="2024-06-26T14:39:00.305" v="696" actId="108"/>
        <pc:sldMkLst>
          <pc:docMk/>
          <pc:sldMk cId="706860547" sldId="2147471914"/>
        </pc:sldMkLst>
        <pc:graphicFrameChg chg="mod modGraphic">
          <ac:chgData name="Fabrizio" userId="bfbe4cda-8a8b-4cda-89e2-7326520e45b3" providerId="ADAL" clId="{BE2BB197-326E-471B-8A5F-20446BE0ECF8}" dt="2024-06-26T14:39:00.305" v="696" actId="108"/>
          <ac:graphicFrameMkLst>
            <pc:docMk/>
            <pc:sldMk cId="706860547" sldId="2147471914"/>
            <ac:graphicFrameMk id="2" creationId="{53EC7D98-6294-22C2-B444-C2DEDE077749}"/>
          </ac:graphicFrameMkLst>
        </pc:graphicFrameChg>
      </pc:sldChg>
      <pc:sldChg chg="modSp mod">
        <pc:chgData name="Fabrizio" userId="bfbe4cda-8a8b-4cda-89e2-7326520e45b3" providerId="ADAL" clId="{BE2BB197-326E-471B-8A5F-20446BE0ECF8}" dt="2024-06-26T13:13:10.167" v="148" actId="207"/>
        <pc:sldMkLst>
          <pc:docMk/>
          <pc:sldMk cId="176078222" sldId="2147471916"/>
        </pc:sldMkLst>
        <pc:spChg chg="mod">
          <ac:chgData name="Fabrizio" userId="bfbe4cda-8a8b-4cda-89e2-7326520e45b3" providerId="ADAL" clId="{BE2BB197-326E-471B-8A5F-20446BE0ECF8}" dt="2024-06-26T13:09:17.519" v="81" actId="20577"/>
          <ac:spMkLst>
            <pc:docMk/>
            <pc:sldMk cId="176078222" sldId="2147471916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3:13:10.167" v="148" actId="207"/>
          <ac:spMkLst>
            <pc:docMk/>
            <pc:sldMk cId="176078222" sldId="2147471916"/>
            <ac:spMk id="6" creationId="{AA1587CF-E9D0-F431-5DFC-892BB418E456}"/>
          </ac:spMkLst>
        </pc:spChg>
      </pc:sldChg>
      <pc:sldChg chg="modSp mod">
        <pc:chgData name="Fabrizio" userId="bfbe4cda-8a8b-4cda-89e2-7326520e45b3" providerId="ADAL" clId="{BE2BB197-326E-471B-8A5F-20446BE0ECF8}" dt="2024-06-26T14:34:22.578" v="523" actId="20577"/>
        <pc:sldMkLst>
          <pc:docMk/>
          <pc:sldMk cId="2212001613" sldId="2147471918"/>
        </pc:sldMkLst>
        <pc:spChg chg="mod">
          <ac:chgData name="Fabrizio" userId="bfbe4cda-8a8b-4cda-89e2-7326520e45b3" providerId="ADAL" clId="{BE2BB197-326E-471B-8A5F-20446BE0ECF8}" dt="2024-06-26T14:34:22.578" v="523" actId="20577"/>
          <ac:spMkLst>
            <pc:docMk/>
            <pc:sldMk cId="2212001613" sldId="2147471918"/>
            <ac:spMk id="3" creationId="{76EA8780-4526-5F51-5839-DFBD9E2A85A2}"/>
          </ac:spMkLst>
        </pc:spChg>
      </pc:sldChg>
      <pc:sldChg chg="modSp mod">
        <pc:chgData name="Fabrizio" userId="bfbe4cda-8a8b-4cda-89e2-7326520e45b3" providerId="ADAL" clId="{BE2BB197-326E-471B-8A5F-20446BE0ECF8}" dt="2024-06-26T13:04:37.121" v="45"/>
        <pc:sldMkLst>
          <pc:docMk/>
          <pc:sldMk cId="1246667724" sldId="2147471920"/>
        </pc:sldMkLst>
        <pc:spChg chg="mod">
          <ac:chgData name="Fabrizio" userId="bfbe4cda-8a8b-4cda-89e2-7326520e45b3" providerId="ADAL" clId="{BE2BB197-326E-471B-8A5F-20446BE0ECF8}" dt="2024-06-26T13:04:37.121" v="45"/>
          <ac:spMkLst>
            <pc:docMk/>
            <pc:sldMk cId="1246667724" sldId="2147471920"/>
            <ac:spMk id="3" creationId="{76EA8780-4526-5F51-5839-DFBD9E2A85A2}"/>
          </ac:spMkLst>
        </pc:spChg>
      </pc:sldChg>
      <pc:sldChg chg="del">
        <pc:chgData name="Fabrizio" userId="bfbe4cda-8a8b-4cda-89e2-7326520e45b3" providerId="ADAL" clId="{BE2BB197-326E-471B-8A5F-20446BE0ECF8}" dt="2024-06-26T14:32:44.481" v="469" actId="47"/>
        <pc:sldMkLst>
          <pc:docMk/>
          <pc:sldMk cId="1643594003" sldId="2147471927"/>
        </pc:sldMkLst>
      </pc:sldChg>
      <pc:sldChg chg="del">
        <pc:chgData name="Fabrizio" userId="bfbe4cda-8a8b-4cda-89e2-7326520e45b3" providerId="ADAL" clId="{BE2BB197-326E-471B-8A5F-20446BE0ECF8}" dt="2024-06-26T13:03:57.745" v="39" actId="47"/>
        <pc:sldMkLst>
          <pc:docMk/>
          <pc:sldMk cId="1570182690" sldId="2147471928"/>
        </pc:sldMkLst>
      </pc:sldChg>
      <pc:sldChg chg="modSp mod">
        <pc:chgData name="Fabrizio" userId="bfbe4cda-8a8b-4cda-89e2-7326520e45b3" providerId="ADAL" clId="{BE2BB197-326E-471B-8A5F-20446BE0ECF8}" dt="2024-06-26T13:13:29.930" v="152" actId="207"/>
        <pc:sldMkLst>
          <pc:docMk/>
          <pc:sldMk cId="3427229811" sldId="2147471929"/>
        </pc:sldMkLst>
        <pc:spChg chg="mod">
          <ac:chgData name="Fabrizio" userId="bfbe4cda-8a8b-4cda-89e2-7326520e45b3" providerId="ADAL" clId="{BE2BB197-326E-471B-8A5F-20446BE0ECF8}" dt="2024-06-26T13:12:19.706" v="132" actId="113"/>
          <ac:spMkLst>
            <pc:docMk/>
            <pc:sldMk cId="3427229811" sldId="2147471929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3:13:29.930" v="152" actId="207"/>
          <ac:spMkLst>
            <pc:docMk/>
            <pc:sldMk cId="3427229811" sldId="2147471929"/>
            <ac:spMk id="6" creationId="{AA1587CF-E9D0-F431-5DFC-892BB418E456}"/>
          </ac:spMkLst>
        </pc:spChg>
      </pc:sldChg>
      <pc:sldChg chg="addSp modSp add mod">
        <pc:chgData name="Fabrizio" userId="bfbe4cda-8a8b-4cda-89e2-7326520e45b3" providerId="ADAL" clId="{BE2BB197-326E-471B-8A5F-20446BE0ECF8}" dt="2024-06-26T13:49:43.614" v="269" actId="1076"/>
        <pc:sldMkLst>
          <pc:docMk/>
          <pc:sldMk cId="2661992892" sldId="2147471930"/>
        </pc:sldMkLst>
        <pc:spChg chg="mod">
          <ac:chgData name="Fabrizio" userId="bfbe4cda-8a8b-4cda-89e2-7326520e45b3" providerId="ADAL" clId="{BE2BB197-326E-471B-8A5F-20446BE0ECF8}" dt="2024-06-26T13:39:36.904" v="266" actId="6549"/>
          <ac:spMkLst>
            <pc:docMk/>
            <pc:sldMk cId="2661992892" sldId="2147471930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3:13:21.889" v="149" actId="108"/>
          <ac:spMkLst>
            <pc:docMk/>
            <pc:sldMk cId="2661992892" sldId="2147471930"/>
            <ac:spMk id="6" creationId="{AA1587CF-E9D0-F431-5DFC-892BB418E456}"/>
          </ac:spMkLst>
        </pc:spChg>
        <pc:picChg chg="add mod">
          <ac:chgData name="Fabrizio" userId="bfbe4cda-8a8b-4cda-89e2-7326520e45b3" providerId="ADAL" clId="{BE2BB197-326E-471B-8A5F-20446BE0ECF8}" dt="2024-06-26T13:49:43.614" v="269" actId="1076"/>
          <ac:picMkLst>
            <pc:docMk/>
            <pc:sldMk cId="2661992892" sldId="2147471930"/>
            <ac:picMk id="4" creationId="{99B40C0F-2B50-C39F-9F42-0740F59AB7BF}"/>
          </ac:picMkLst>
        </pc:picChg>
      </pc:sldChg>
      <pc:sldChg chg="modSp del mod">
        <pc:chgData name="Fabrizio" userId="bfbe4cda-8a8b-4cda-89e2-7326520e45b3" providerId="ADAL" clId="{BE2BB197-326E-471B-8A5F-20446BE0ECF8}" dt="2024-06-26T13:10:06.243" v="86" actId="47"/>
        <pc:sldMkLst>
          <pc:docMk/>
          <pc:sldMk cId="3322575948" sldId="2147471930"/>
        </pc:sldMkLst>
        <pc:spChg chg="mod">
          <ac:chgData name="Fabrizio" userId="bfbe4cda-8a8b-4cda-89e2-7326520e45b3" providerId="ADAL" clId="{BE2BB197-326E-471B-8A5F-20446BE0ECF8}" dt="2024-06-26T13:09:55.158" v="85" actId="20577"/>
          <ac:spMkLst>
            <pc:docMk/>
            <pc:sldMk cId="3322575948" sldId="2147471930"/>
            <ac:spMk id="6" creationId="{AA1587CF-E9D0-F431-5DFC-892BB418E456}"/>
          </ac:spMkLst>
        </pc:spChg>
      </pc:sldChg>
      <pc:sldChg chg="del">
        <pc:chgData name="Fabrizio" userId="bfbe4cda-8a8b-4cda-89e2-7326520e45b3" providerId="ADAL" clId="{BE2BB197-326E-471B-8A5F-20446BE0ECF8}" dt="2024-06-26T13:10:11.139" v="88" actId="47"/>
        <pc:sldMkLst>
          <pc:docMk/>
          <pc:sldMk cId="656224442" sldId="2147471931"/>
        </pc:sldMkLst>
      </pc:sldChg>
      <pc:sldChg chg="addSp delSp modSp add mod">
        <pc:chgData name="Fabrizio" userId="bfbe4cda-8a8b-4cda-89e2-7326520e45b3" providerId="ADAL" clId="{BE2BB197-326E-471B-8A5F-20446BE0ECF8}" dt="2024-06-26T14:08:47.023" v="287" actId="14100"/>
        <pc:sldMkLst>
          <pc:docMk/>
          <pc:sldMk cId="1096018029" sldId="2147471931"/>
        </pc:sldMkLst>
        <pc:spChg chg="mod">
          <ac:chgData name="Fabrizio" userId="bfbe4cda-8a8b-4cda-89e2-7326520e45b3" providerId="ADAL" clId="{BE2BB197-326E-471B-8A5F-20446BE0ECF8}" dt="2024-06-26T14:07:19.584" v="282" actId="20577"/>
          <ac:spMkLst>
            <pc:docMk/>
            <pc:sldMk cId="1096018029" sldId="2147471931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4:06:51.930" v="277" actId="20577"/>
          <ac:spMkLst>
            <pc:docMk/>
            <pc:sldMk cId="1096018029" sldId="2147471931"/>
            <ac:spMk id="6" creationId="{AA1587CF-E9D0-F431-5DFC-892BB418E456}"/>
          </ac:spMkLst>
        </pc:spChg>
        <pc:graphicFrameChg chg="add del mod">
          <ac:chgData name="Fabrizio" userId="bfbe4cda-8a8b-4cda-89e2-7326520e45b3" providerId="ADAL" clId="{BE2BB197-326E-471B-8A5F-20446BE0ECF8}" dt="2024-06-26T14:08:07.675" v="284"/>
          <ac:graphicFrameMkLst>
            <pc:docMk/>
            <pc:sldMk cId="1096018029" sldId="2147471931"/>
            <ac:graphicFrameMk id="2" creationId="{5823D5F3-5530-5384-FD40-CEFFE92152DA}"/>
          </ac:graphicFrameMkLst>
        </pc:graphicFrameChg>
        <pc:picChg chg="add mod">
          <ac:chgData name="Fabrizio" userId="bfbe4cda-8a8b-4cda-89e2-7326520e45b3" providerId="ADAL" clId="{BE2BB197-326E-471B-8A5F-20446BE0ECF8}" dt="2024-06-26T14:08:47.023" v="287" actId="14100"/>
          <ac:picMkLst>
            <pc:docMk/>
            <pc:sldMk cId="1096018029" sldId="2147471931"/>
            <ac:picMk id="5" creationId="{43716EC1-031C-9FE6-A6AA-2EE87622FEA4}"/>
          </ac:picMkLst>
        </pc:picChg>
      </pc:sldChg>
      <pc:sldChg chg="add del">
        <pc:chgData name="Fabrizio" userId="bfbe4cda-8a8b-4cda-89e2-7326520e45b3" providerId="ADAL" clId="{BE2BB197-326E-471B-8A5F-20446BE0ECF8}" dt="2024-06-26T13:10:08.925" v="87" actId="47"/>
        <pc:sldMkLst>
          <pc:docMk/>
          <pc:sldMk cId="3654729562" sldId="2147471932"/>
        </pc:sldMkLst>
      </pc:sldChg>
      <pc:sldChg chg="modSp add mod">
        <pc:chgData name="Fabrizio" userId="bfbe4cda-8a8b-4cda-89e2-7326520e45b3" providerId="ADAL" clId="{BE2BB197-326E-471B-8A5F-20446BE0ECF8}" dt="2024-06-26T14:32:11.457" v="468" actId="113"/>
        <pc:sldMkLst>
          <pc:docMk/>
          <pc:sldMk cId="3666976671" sldId="2147471932"/>
        </pc:sldMkLst>
        <pc:spChg chg="mod">
          <ac:chgData name="Fabrizio" userId="bfbe4cda-8a8b-4cda-89e2-7326520e45b3" providerId="ADAL" clId="{BE2BB197-326E-471B-8A5F-20446BE0ECF8}" dt="2024-06-26T14:32:11.457" v="468" actId="113"/>
          <ac:spMkLst>
            <pc:docMk/>
            <pc:sldMk cId="3666976671" sldId="2147471932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4:09:25.929" v="300" actId="20577"/>
          <ac:spMkLst>
            <pc:docMk/>
            <pc:sldMk cId="3666976671" sldId="2147471932"/>
            <ac:spMk id="6" creationId="{AA1587CF-E9D0-F431-5DFC-892BB418E456}"/>
          </ac:spMkLst>
        </pc:spChg>
      </pc:sldChg>
      <pc:sldChg chg="modSp add mod">
        <pc:chgData name="Fabrizio" userId="bfbe4cda-8a8b-4cda-89e2-7326520e45b3" providerId="ADAL" clId="{BE2BB197-326E-471B-8A5F-20446BE0ECF8}" dt="2024-06-26T14:33:34.043" v="477" actId="6549"/>
        <pc:sldMkLst>
          <pc:docMk/>
          <pc:sldMk cId="2412853736" sldId="2147471933"/>
        </pc:sldMkLst>
        <pc:spChg chg="mod">
          <ac:chgData name="Fabrizio" userId="bfbe4cda-8a8b-4cda-89e2-7326520e45b3" providerId="ADAL" clId="{BE2BB197-326E-471B-8A5F-20446BE0ECF8}" dt="2024-06-26T14:33:34.043" v="477" actId="6549"/>
          <ac:spMkLst>
            <pc:docMk/>
            <pc:sldMk cId="2412853736" sldId="2147471933"/>
            <ac:spMk id="3" creationId="{76EA8780-4526-5F51-5839-DFBD9E2A85A2}"/>
          </ac:spMkLst>
        </pc:spChg>
        <pc:spChg chg="mod">
          <ac:chgData name="Fabrizio" userId="bfbe4cda-8a8b-4cda-89e2-7326520e45b3" providerId="ADAL" clId="{BE2BB197-326E-471B-8A5F-20446BE0ECF8}" dt="2024-06-26T14:32:57.436" v="474" actId="20577"/>
          <ac:spMkLst>
            <pc:docMk/>
            <pc:sldMk cId="2412853736" sldId="2147471933"/>
            <ac:spMk id="6" creationId="{AA1587CF-E9D0-F431-5DFC-892BB418E45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r">
              <a:defRPr sz="1400"/>
            </a:lvl1pPr>
          </a:lstStyle>
          <a:p>
            <a:fld id="{9847C1C0-7CF7-4E43-8415-72BC7E37BCB3}" type="datetimeFigureOut">
              <a:rPr lang="de-DE" smtClean="0"/>
              <a:pPr/>
              <a:t>11.07.2024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454025" y="925513"/>
            <a:ext cx="82232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51" tIns="53775" rIns="107551" bIns="537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5863591"/>
            <a:ext cx="5852160" cy="5554980"/>
          </a:xfrm>
          <a:prstGeom prst="rect">
            <a:avLst/>
          </a:prstGeom>
        </p:spPr>
        <p:txBody>
          <a:bodyPr vert="horz" lIns="107551" tIns="53775" rIns="107551" bIns="5377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9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r">
              <a:defRPr sz="1400"/>
            </a:lvl1pPr>
          </a:lstStyle>
          <a:p>
            <a:fld id="{DD817DD0-38E7-46ED-A2FE-994A5C24976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03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2834820"/>
            <a:ext cx="8886496" cy="22176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/>
              <a:t>Montserrat Light</a:t>
            </a:r>
            <a:br>
              <a:rPr lang="de-DE" dirty="0"/>
            </a:br>
            <a:r>
              <a:rPr lang="de-DE" dirty="0"/>
              <a:t>Maximum 3 </a:t>
            </a:r>
            <a:r>
              <a:rPr lang="de-DE" dirty="0" err="1"/>
              <a:t>lines</a:t>
            </a:r>
            <a:br>
              <a:rPr lang="de-DE" dirty="0"/>
            </a:br>
            <a:r>
              <a:rPr lang="de-DE" dirty="0"/>
              <a:t>44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324304" y="5484422"/>
            <a:ext cx="8886496" cy="29944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ts val="0"/>
              </a:spcBef>
              <a:defRPr sz="20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  <a:lvl5pPr>
              <a:defRPr/>
            </a:lvl5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Montserrat Light, 20 </a:t>
            </a:r>
            <a:r>
              <a:rPr lang="de-DE" dirty="0" err="1"/>
              <a:t>pt</a:t>
            </a:r>
            <a:endParaRPr lang="de-DE" dirty="0"/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AC6ABFF-D74E-F3D6-83ED-D8DD4422CB8E}"/>
              </a:ext>
            </a:extLst>
          </p:cNvPr>
          <p:cNvSpPr/>
          <p:nvPr userDrawn="1"/>
        </p:nvSpPr>
        <p:spPr>
          <a:xfrm>
            <a:off x="0" y="0"/>
            <a:ext cx="11522075" cy="1467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9520B-6B70-4571-3ABC-0CFCA3485B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" y="739523"/>
            <a:ext cx="11522075" cy="1467434"/>
          </a:xfrm>
          <a:prstGeom prst="rect">
            <a:avLst/>
          </a:prstGeom>
        </p:spPr>
      </p:pic>
      <p:pic>
        <p:nvPicPr>
          <p:cNvPr id="3" name="Grafik 21">
            <a:extLst>
              <a:ext uri="{FF2B5EF4-FFF2-40B4-BE49-F238E27FC236}">
                <a16:creationId xmlns:a16="http://schemas.microsoft.com/office/drawing/2014/main" id="{D4C43E31-A1C6-FAA1-FEDD-3AF502BC930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8000" y="409180"/>
            <a:ext cx="5105651" cy="98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5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1175971"/>
            <a:ext cx="8937296" cy="410722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 err="1"/>
              <a:t>Section</a:t>
            </a:r>
            <a:r>
              <a:rPr lang="de-DE" dirty="0"/>
              <a:t> Title</a:t>
            </a:r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595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9747221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695EB076-E1BD-4EDF-8A49-0FFA62C17B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76754" y="470208"/>
            <a:ext cx="3482228" cy="6704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5F8087-362F-E242-4E14-7355C0A919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921869" cy="168946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3D7A036-0797-32AA-A50D-1BD3998F94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/>
          <a:lstStyle>
            <a:lvl1pPr>
              <a:defRPr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Slide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0" name="Content Placeholder 17">
            <a:extLst>
              <a:ext uri="{FF2B5EF4-FFF2-40B4-BE49-F238E27FC236}">
                <a16:creationId xmlns:a16="http://schemas.microsoft.com/office/drawing/2014/main" id="{A47CA737-AEFE-339E-5D5C-2C76D186E3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944225" cy="4124383"/>
          </a:xfrm>
        </p:spPr>
        <p:txBody>
          <a:bodyPr/>
          <a:lstStyle>
            <a:lvl1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1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09954010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270" imgH="270" progId="TCLayout.ActiveDocument.1">
                  <p:embed/>
                </p:oleObj>
              </mc:Choice>
              <mc:Fallback>
                <p:oleObj name="think-cell Folie" r:id="rId7" imgW="270" imgH="27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44373" y="1509913"/>
            <a:ext cx="10789702" cy="43257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First Level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/>
            <a:r>
              <a:rPr lang="de-DE" dirty="0" err="1"/>
              <a:t>Fifth</a:t>
            </a:r>
            <a:r>
              <a:rPr lang="de-DE" dirty="0"/>
              <a:t> Level</a:t>
            </a:r>
          </a:p>
          <a:p>
            <a:pPr lvl="5"/>
            <a:r>
              <a:rPr lang="de-DE" dirty="0" err="1"/>
              <a:t>Sixth</a:t>
            </a:r>
            <a:r>
              <a:rPr lang="de-DE" dirty="0"/>
              <a:t> Level</a:t>
            </a:r>
          </a:p>
          <a:p>
            <a:pPr lvl="6"/>
            <a:r>
              <a:rPr lang="de-DE" dirty="0" err="1"/>
              <a:t>Seventh</a:t>
            </a:r>
            <a:r>
              <a:rPr lang="de-DE" dirty="0"/>
              <a:t> Level</a:t>
            </a:r>
          </a:p>
          <a:p>
            <a:pPr lvl="7"/>
            <a:r>
              <a:rPr lang="de-DE" dirty="0" err="1"/>
              <a:t>Eighth</a:t>
            </a:r>
            <a:r>
              <a:rPr lang="de-DE" dirty="0"/>
              <a:t> Level</a:t>
            </a:r>
          </a:p>
          <a:p>
            <a:pPr lvl="8"/>
            <a:r>
              <a:rPr lang="de-DE" dirty="0" err="1"/>
              <a:t>Ninth</a:t>
            </a:r>
            <a:r>
              <a:rPr lang="de-DE" dirty="0"/>
              <a:t> Level</a:t>
            </a:r>
          </a:p>
        </p:txBody>
      </p:sp>
      <p:sp>
        <p:nvSpPr>
          <p:cNvPr id="77" name="Textfeld 76"/>
          <p:cNvSpPr txBox="1"/>
          <p:nvPr userDrawn="1"/>
        </p:nvSpPr>
        <p:spPr>
          <a:xfrm>
            <a:off x="10412349" y="6149685"/>
            <a:ext cx="820800" cy="17640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fld id="{FAAB48A4-D341-4AE9-8566-EA7878570C6A}" type="slidenum">
              <a:rPr lang="de-DE" sz="900" b="1" i="0" smtClean="0">
                <a:solidFill>
                  <a:srgbClr val="3A9BF3"/>
                </a:solidFill>
                <a:latin typeface="Montserrat" pitchFamily="2" charset="77"/>
                <a:ea typeface="Typold Book" panose="020B0004030204060B03" pitchFamily="34" charset="0"/>
              </a:rPr>
              <a:pPr algn="r"/>
              <a:t>‹#›</a:t>
            </a:fld>
            <a:endParaRPr lang="en-US" sz="900" b="1" i="0" dirty="0">
              <a:solidFill>
                <a:srgbClr val="3A9BF3"/>
              </a:solidFill>
              <a:latin typeface="Montserrat" pitchFamily="2" charset="77"/>
              <a:ea typeface="Typold Book" panose="020B0004030204060B03" pitchFamily="34" charset="0"/>
            </a:endParaRPr>
          </a:p>
        </p:txBody>
      </p:sp>
      <p:grpSp>
        <p:nvGrpSpPr>
          <p:cNvPr id="138" name="Gruppieren 137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39" name="Gruppieren 138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66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uppieren 139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59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51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uppieren 141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43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itelplatzhalter 1">
            <a:extLst>
              <a:ext uri="{FF2B5EF4-FFF2-40B4-BE49-F238E27FC236}">
                <a16:creationId xmlns:a16="http://schemas.microsoft.com/office/drawing/2014/main" id="{2CE2C321-820B-44F0-91B6-851AE3C277D4}"/>
              </a:ext>
            </a:extLst>
          </p:cNvPr>
          <p:cNvSpPr txBox="1">
            <a:spLocks/>
          </p:cNvSpPr>
          <p:nvPr userDrawn="1"/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baseline="0">
                <a:solidFill>
                  <a:srgbClr val="004750"/>
                </a:solidFill>
                <a:latin typeface="FlexoSoft" panose="02000000000000000000" pitchFamily="2" charset="0"/>
                <a:ea typeface="Typold Book" panose="020B0004030204060B03" pitchFamily="34" charset="0"/>
                <a:cs typeface="Arial" panose="020B0604020202020204" pitchFamily="34" charset="0"/>
              </a:defRPr>
            </a:lvl1pPr>
          </a:lstStyle>
          <a:p>
            <a:endParaRPr lang="de-DE"/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79288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04750"/>
          </a:solidFill>
          <a:latin typeface="FlexoSoft" panose="02000000000000000000" pitchFamily="2" charset="0"/>
          <a:ea typeface="Typold Book" panose="020B0004030204060B03" pitchFamily="34" charset="0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ct val="104000"/>
        </a:lnSpc>
        <a:spcBef>
          <a:spcPts val="1200"/>
        </a:spcBef>
        <a:buFont typeface="Arial" panose="020B0604020202020204" pitchFamily="34" charset="0"/>
        <a:buNone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80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360000" indent="-180000" algn="l" defTabSz="439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5616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756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 baseline="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93186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0906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2811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474788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hyperlink" Target="https://lfprojects.org/policies/antitrust-policy/" TargetMode="Externa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hyperlink" Target="https://wiki.camaraproject.org/display/CAM/2024-07-16+DRAFT+CFS+Minutes" TargetMode="External"/><Relationship Id="rId5" Type="http://schemas.openxmlformats.org/officeDocument/2006/relationships/hyperlink" Target="https://wiki.camaraproject.org/display/CAM/2024-07-02+CFS+Minutes" TargetMode="Externa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6" Type="http://schemas.openxmlformats.org/officeDocument/2006/relationships/image" Target="../media/image8.png"/><Relationship Id="rId5" Type="http://schemas.openxmlformats.org/officeDocument/2006/relationships/hyperlink" Target="https://github.com/camaraproject/CallForwardingSignal/discussions/38" TargetMode="Externa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5" Type="http://schemas.openxmlformats.org/officeDocument/2006/relationships/image" Target="../media/image9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3F2941-E7D2-648A-6F21-36480C010A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b="1" dirty="0"/>
              <a:t>Call Forwarding Signal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3F421F-2D14-EE89-73EB-206BF78C4B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24304" y="5484422"/>
            <a:ext cx="8886496" cy="303416"/>
          </a:xfrm>
        </p:spPr>
        <p:txBody>
          <a:bodyPr/>
          <a:lstStyle/>
          <a:p>
            <a:r>
              <a:rPr lang="en-US" b="1" dirty="0"/>
              <a:t>16</a:t>
            </a:r>
            <a:r>
              <a:rPr lang="en-US" b="1" baseline="30000" dirty="0"/>
              <a:t>th</a:t>
            </a:r>
            <a:r>
              <a:rPr lang="en-US" b="1" dirty="0"/>
              <a:t> </a:t>
            </a:r>
            <a:r>
              <a:rPr lang="en-US" sz="2000" b="1" dirty="0"/>
              <a:t>of July 2024</a:t>
            </a:r>
          </a:p>
        </p:txBody>
      </p:sp>
    </p:spTree>
    <p:extLst>
      <p:ext uri="{BB962C8B-B14F-4D97-AF65-F5344CB8AC3E}">
        <p14:creationId xmlns:p14="http://schemas.microsoft.com/office/powerpoint/2010/main" val="753175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34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 Antitrust Policies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3" y="2169423"/>
            <a:ext cx="96716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The LF policies are in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CAMARA project charter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. This is sufficient to cover all Sub Projects. There is no need to had them in GitHub or in Confluence.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We can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mention them shortly at the beginning of each meeting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and we include a sentence in 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meeting minutes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Antitrust Policy - LF Projects, LLC</a:t>
            </a:r>
            <a:endParaRPr lang="en-US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  <a:p>
            <a:endParaRPr lang="en-US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hlinkClick r:id="rId5"/>
            </a:endParaRPr>
          </a:p>
          <a:p>
            <a:endParaRPr lang="en-US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285487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3" y="1683624"/>
            <a:ext cx="644410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LF Antitrust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Last Meeting Report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Meta Release update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YAML Walkthrough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Test Cases</a:t>
            </a:r>
          </a:p>
          <a:p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Action Items</a:t>
            </a:r>
          </a:p>
        </p:txBody>
      </p:sp>
    </p:spTree>
    <p:extLst>
      <p:ext uri="{BB962C8B-B14F-4D97-AF65-F5344CB8AC3E}">
        <p14:creationId xmlns:p14="http://schemas.microsoft.com/office/powerpoint/2010/main" val="198032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Last Meeting Report Approval</a:t>
            </a:r>
            <a:br>
              <a:rPr lang="en-US" b="1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2" y="2169423"/>
            <a:ext cx="10133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Last</a:t>
            </a:r>
            <a:r>
              <a:rPr lang="en-US" dirty="0"/>
              <a:t> </a:t>
            </a:r>
            <a:r>
              <a:rPr lang="en-US" b="1" dirty="0"/>
              <a:t>meeting minutes </a:t>
            </a:r>
            <a:r>
              <a:rPr lang="en-US" dirty="0"/>
              <a:t>to be approved: </a:t>
            </a:r>
            <a:r>
              <a:rPr lang="en-US" dirty="0">
                <a:hlinkClick r:id="rId5"/>
              </a:rPr>
              <a:t>2024-07-02 CFS Minutes - CAMARA Project – Confluence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This call minutes </a:t>
            </a:r>
            <a:r>
              <a:rPr lang="en-US" dirty="0"/>
              <a:t>(live): </a:t>
            </a:r>
            <a:r>
              <a:rPr lang="en-US" dirty="0">
                <a:hlinkClick r:id="rId6"/>
              </a:rPr>
              <a:t>2024-07-16 DRAFT CFS Minutes - CAMARA Project - Confluence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67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 Release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2" y="2169423"/>
            <a:ext cx="10133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Call Forwarding Signal release as a part of CAMARA Meta-release · </a:t>
            </a:r>
            <a:r>
              <a:rPr lang="en-US" dirty="0" err="1">
                <a:hlinkClick r:id="rId5"/>
              </a:rPr>
              <a:t>camaraproject</a:t>
            </a:r>
            <a:r>
              <a:rPr lang="en-US" dirty="0">
                <a:hlinkClick r:id="rId5"/>
              </a:rPr>
              <a:t>/</a:t>
            </a:r>
            <a:r>
              <a:rPr lang="en-US" dirty="0" err="1">
                <a:hlinkClick r:id="rId5"/>
              </a:rPr>
              <a:t>CallForwardingSignal</a:t>
            </a:r>
            <a:r>
              <a:rPr lang="en-US" dirty="0">
                <a:hlinkClick r:id="rId5"/>
              </a:rPr>
              <a:t> · Discussion #38 (github.com)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B40C0F-2B50-C39F-9F42-0740F59AB7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4154" y="3032887"/>
            <a:ext cx="6439799" cy="303889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28A514C-63AD-9FCA-6B69-85C1443F7B8D}"/>
              </a:ext>
            </a:extLst>
          </p:cNvPr>
          <p:cNvCxnSpPr/>
          <p:nvPr/>
        </p:nvCxnSpPr>
        <p:spPr>
          <a:xfrm>
            <a:off x="4258492" y="4615543"/>
            <a:ext cx="1018903" cy="0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2721211C-3C4B-0E50-1662-B070DFB80EF3}"/>
              </a:ext>
            </a:extLst>
          </p:cNvPr>
          <p:cNvSpPr/>
          <p:nvPr/>
        </p:nvSpPr>
        <p:spPr>
          <a:xfrm>
            <a:off x="7001691" y="2778033"/>
            <a:ext cx="2876230" cy="1563473"/>
          </a:xfrm>
          <a:prstGeom prst="wedgeRoundRectCallout">
            <a:avLst>
              <a:gd name="adj1" fmla="val -139522"/>
              <a:gd name="adj2" fmla="val 6974"/>
              <a:gd name="adj3" fmla="val 16667"/>
            </a:avLst>
          </a:prstGeom>
          <a:solidFill>
            <a:srgbClr val="7ECBF5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 the 21</a:t>
            </a:r>
            <a:r>
              <a:rPr lang="en-US" baseline="30000" dirty="0"/>
              <a:t>st</a:t>
            </a:r>
            <a:r>
              <a:rPr lang="en-US" dirty="0"/>
              <a:t> of July the RC must be release for everyone to comment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4351B5-402B-E898-5B28-D8A79B29898D}"/>
              </a:ext>
            </a:extLst>
          </p:cNvPr>
          <p:cNvSpPr txBox="1"/>
          <p:nvPr/>
        </p:nvSpPr>
        <p:spPr>
          <a:xfrm>
            <a:off x="4233011" y="4183471"/>
            <a:ext cx="16834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Feedbacks from CAMARA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99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YAML Walkthrough </a:t>
            </a:r>
            <a:br>
              <a:rPr lang="en-US" sz="2800" b="1" dirty="0"/>
            </a:b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2" y="2169423"/>
            <a:ext cx="10133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Let’s open the code.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57B9C4-5D58-84FD-7CE4-DC7D10860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8435" y="2681082"/>
            <a:ext cx="3324883" cy="3324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697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C9A2CA-6473-194C-D9AC-2BC16A72E8D2}"/>
              </a:ext>
            </a:extLst>
          </p:cNvPr>
          <p:cNvSpPr txBox="1"/>
          <p:nvPr/>
        </p:nvSpPr>
        <p:spPr>
          <a:xfrm>
            <a:off x="444372" y="2169423"/>
            <a:ext cx="10133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Two</a:t>
            </a:r>
            <a:r>
              <a:rPr lang="en-US" dirty="0"/>
              <a:t> “.feature”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for each endpoint (Unconditional and Conditional)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Covering “sunny days” and errors</a:t>
            </a:r>
          </a:p>
        </p:txBody>
      </p:sp>
    </p:spTree>
    <p:extLst>
      <p:ext uri="{BB962C8B-B14F-4D97-AF65-F5344CB8AC3E}">
        <p14:creationId xmlns:p14="http://schemas.microsoft.com/office/powerpoint/2010/main" val="109601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A8780-4526-5F51-5839-DFBD9E2A85A2}"/>
              </a:ext>
            </a:extLst>
          </p:cNvPr>
          <p:cNvSpPr txBox="1"/>
          <p:nvPr/>
        </p:nvSpPr>
        <p:spPr>
          <a:xfrm>
            <a:off x="444372" y="2169423"/>
            <a:ext cx="10133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</a:t>
            </a:r>
            <a:r>
              <a:rPr lang="en-US" b="1" dirty="0"/>
              <a:t>Alpha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</a:t>
            </a:r>
            <a:r>
              <a:rPr lang="en-US" b="1" dirty="0"/>
              <a:t>RC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12001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</a:t>
            </a:r>
            <a:endParaRPr lang="de-DE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3EC7D98-6294-22C2-B444-C2DEDE0777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957868"/>
              </p:ext>
            </p:extLst>
          </p:nvPr>
        </p:nvGraphicFramePr>
        <p:xfrm>
          <a:off x="288924" y="1834336"/>
          <a:ext cx="10944225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8845">
                  <a:extLst>
                    <a:ext uri="{9D8B030D-6E8A-4147-A177-3AD203B41FA5}">
                      <a16:colId xmlns:a16="http://schemas.microsoft.com/office/drawing/2014/main" val="1276111718"/>
                    </a:ext>
                  </a:extLst>
                </a:gridCol>
                <a:gridCol w="2188845">
                  <a:extLst>
                    <a:ext uri="{9D8B030D-6E8A-4147-A177-3AD203B41FA5}">
                      <a16:colId xmlns:a16="http://schemas.microsoft.com/office/drawing/2014/main" val="2080827810"/>
                    </a:ext>
                  </a:extLst>
                </a:gridCol>
                <a:gridCol w="2188845">
                  <a:extLst>
                    <a:ext uri="{9D8B030D-6E8A-4147-A177-3AD203B41FA5}">
                      <a16:colId xmlns:a16="http://schemas.microsoft.com/office/drawing/2014/main" val="204358672"/>
                    </a:ext>
                  </a:extLst>
                </a:gridCol>
                <a:gridCol w="1225860">
                  <a:extLst>
                    <a:ext uri="{9D8B030D-6E8A-4147-A177-3AD203B41FA5}">
                      <a16:colId xmlns:a16="http://schemas.microsoft.com/office/drawing/2014/main" val="616114376"/>
                    </a:ext>
                  </a:extLst>
                </a:gridCol>
                <a:gridCol w="3151830">
                  <a:extLst>
                    <a:ext uri="{9D8B030D-6E8A-4147-A177-3AD203B41FA5}">
                      <a16:colId xmlns:a16="http://schemas.microsoft.com/office/drawing/2014/main" val="726565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Owner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61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2-1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Story: for UseCase-2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the first User Story for the Telecommunication Frauds use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Fan Yang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933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6-1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 Alpha release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Once the API definition is stable, move to 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Fabrizio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112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7-1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YAML and Guidelines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the YAML against the Guidelines before 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Fabrizio</a:t>
                      </a: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054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200" b="1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Case and Guidelines</a:t>
                      </a:r>
                      <a:endParaRPr lang="en-US" sz="1200" b="1" i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the Draft Test Case against the "style" adopted in Commonalities</a:t>
                      </a:r>
                      <a:endParaRPr lang="en-US" sz="1200" b="0" i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Ludovic</a:t>
                      </a:r>
                      <a:endParaRPr lang="en-US" sz="1200" b="0" i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it-IT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Complete</a:t>
                      </a:r>
                      <a:endParaRPr lang="en-U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092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200" b="1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Optional </a:t>
                      </a:r>
                      <a:r>
                        <a:rPr lang="it-IT" sz="1200" b="1" i="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</a:t>
                      </a:r>
                      <a:endParaRPr lang="en-US" sz="1200" b="1" i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it-IT" sz="1200" b="0" i="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</a:t>
                      </a:r>
                      <a:endParaRPr lang="en-US" sz="1200" b="0" i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Fabrizio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it-IT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Complete</a:t>
                      </a:r>
                      <a:endParaRPr lang="en-U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790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8605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0"/>
  <p:tag name="ARTICULATE_PROJECT_OPEN" val="0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tecon_Master">
  <a:themeElements>
    <a:clrScheme name="2FB8AE">
      <a:dk1>
        <a:srgbClr val="000000"/>
      </a:dk1>
      <a:lt1>
        <a:srgbClr val="FFFFFF"/>
      </a:lt1>
      <a:dk2>
        <a:srgbClr val="404041"/>
      </a:dk2>
      <a:lt2>
        <a:srgbClr val="EEEEEE"/>
      </a:lt2>
      <a:accent1>
        <a:srgbClr val="06C5F8"/>
      </a:accent1>
      <a:accent2>
        <a:srgbClr val="3A9BF3"/>
      </a:accent2>
      <a:accent3>
        <a:srgbClr val="2FB8AE"/>
      </a:accent3>
      <a:accent4>
        <a:srgbClr val="BECA41"/>
      </a:accent4>
      <a:accent5>
        <a:srgbClr val="FDBF11"/>
      </a:accent5>
      <a:accent6>
        <a:srgbClr val="E21075"/>
      </a:accent6>
      <a:hlink>
        <a:srgbClr val="3A9BF3"/>
      </a:hlink>
      <a:folHlink>
        <a:srgbClr val="3A9BF3"/>
      </a:folHlink>
    </a:clrScheme>
    <a:fontScheme name="Detec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D0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elb Hell">
      <a:srgbClr val="FFDE5D"/>
    </a:custClr>
    <a:custClr name="Gelb Dunkel">
      <a:srgbClr val="DBAD39"/>
    </a:custClr>
    <a:custClr name="Orange Hell">
      <a:srgbClr val="FFB356"/>
    </a:custClr>
    <a:custClr name="Orange Dunkel">
      <a:srgbClr val="D48936"/>
    </a:custClr>
    <a:custClr name="Hellblau Hell">
      <a:srgbClr val="7ECBF5"/>
    </a:custClr>
    <a:custClr name="Hellblau Dunkel">
      <a:srgbClr val="317CB3"/>
    </a:custClr>
    <a:custClr name="Dunkelblau Hell">
      <a:srgbClr val="529AD6"/>
    </a:custClr>
    <a:custClr name="Dunkelblau Dunkel">
      <a:srgbClr val="235482"/>
    </a:custClr>
    <a:custClr name="Petrol Hell">
      <a:srgbClr val="65C8C0"/>
    </a:custClr>
    <a:custClr name="Petrol Dunkel">
      <a:srgbClr val="218076"/>
    </a:custClr>
    <a:custClr name="Grün Hell">
      <a:srgbClr val="CFD873"/>
    </a:custClr>
    <a:custClr name="Grün Dunkel">
      <a:srgbClr val="889130"/>
    </a:custClr>
    <a:custClr name="Schwarz">
      <a:srgbClr val="000000"/>
    </a:custClr>
    <a:custClr name="Grau 38">
      <a:srgbClr val="262626"/>
    </a:custClr>
    <a:custClr name="Grau 5">
      <a:srgbClr val="4B4B4B"/>
    </a:custClr>
    <a:custClr name="Grau 3">
      <a:srgbClr val="6C6C6C"/>
    </a:custClr>
    <a:custClr name="Grau 2">
      <a:srgbClr val="7C7C7C"/>
    </a:custClr>
    <a:custClr name="Grau 1">
      <a:srgbClr val="A4A4A4"/>
    </a:custClr>
    <a:custClr name="Grau 6">
      <a:srgbClr val="D0D0D0"/>
    </a:custClr>
    <a:custClr name="Grau 230">
      <a:srgbClr val="E6E6E6"/>
    </a:custClr>
    <a:custClr name="Grau 4">
      <a:srgbClr val="EDEDED"/>
    </a:custClr>
  </a:custClrLst>
  <a:extLst>
    <a:ext uri="{05A4C25C-085E-4340-85A3-A5531E510DB2}">
      <thm15:themeFamily xmlns:thm15="http://schemas.microsoft.com/office/thememl/2012/main" name="CAMARA Master Template.potx" id="{04A64C77-3702-487F-8FF4-D54C7EDECC02}" vid="{74A7C627-616C-49F6-8964-9251D8F235A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44AD662EB7A25499208DD4235E5F8D6" ma:contentTypeVersion="16" ma:contentTypeDescription="Ein neues Dokument erstellen." ma:contentTypeScope="" ma:versionID="38c2c29699ff48da406f3f18a670bd34">
  <xsd:schema xmlns:xsd="http://www.w3.org/2001/XMLSchema" xmlns:xs="http://www.w3.org/2001/XMLSchema" xmlns:p="http://schemas.microsoft.com/office/2006/metadata/properties" xmlns:ns2="6126070c-0864-4b03-b2dc-aab5d8c39348" xmlns:ns3="97396690-0b91-46d2-ad5a-06f45914e19c" targetNamespace="http://schemas.microsoft.com/office/2006/metadata/properties" ma:root="true" ma:fieldsID="404cda9ff7a6f2265884b8fbd76166fc" ns2:_="" ns3:_="">
    <xsd:import namespace="6126070c-0864-4b03-b2dc-aab5d8c39348"/>
    <xsd:import namespace="97396690-0b91-46d2-ad5a-06f45914e1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26070c-0864-4b03-b2dc-aab5d8c393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55a6c181-b3a6-4e6d-958a-84db063416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396690-0b91-46d2-ad5a-06f45914e19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e948aa-5406-442d-a9f3-76bef890740c}" ma:internalName="TaxCatchAll" ma:showField="CatchAllData" ma:web="97396690-0b91-46d2-ad5a-06f45914e1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F0326B-7C1A-45A3-8DA0-69177D7DF1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677FE1-723C-482F-8191-BAFB49904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26070c-0864-4b03-b2dc-aab5d8c39348"/>
    <ds:schemaRef ds:uri="97396690-0b91-46d2-ad5a-06f45914e1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bde4dffc-4b60-4cf6-8b04-a5eeb25f5c4f}" enabled="0" method="" siteId="{bde4dffc-4b60-4cf6-8b04-a5eeb25f5c4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CAMARA Call Forwarding Signal API Specifications</Template>
  <TotalTime>1287</TotalTime>
  <Words>290</Words>
  <Application>Microsoft Office PowerPoint</Application>
  <PresentationFormat>Custom</PresentationFormat>
  <Paragraphs>73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Montserrat Light</vt:lpstr>
      <vt:lpstr>Montserrat</vt:lpstr>
      <vt:lpstr>Arial</vt:lpstr>
      <vt:lpstr>Wingdings 2</vt:lpstr>
      <vt:lpstr>Calibri</vt:lpstr>
      <vt:lpstr>FlexoSoft</vt:lpstr>
      <vt:lpstr>Open Sans</vt:lpstr>
      <vt:lpstr>Detecon_Master</vt:lpstr>
      <vt:lpstr>think-cell Folie</vt:lpstr>
      <vt:lpstr>PowerPoint Presentation</vt:lpstr>
      <vt:lpstr>LF Antitrust Policies</vt:lpstr>
      <vt:lpstr>Agenda</vt:lpstr>
      <vt:lpstr>Last Meeting Report Approval  </vt:lpstr>
      <vt:lpstr>Meta Release</vt:lpstr>
      <vt:lpstr>YAML Walkthrough  </vt:lpstr>
      <vt:lpstr>Test Cases</vt:lpstr>
      <vt:lpstr>Next Steps</vt:lpstr>
      <vt:lpstr>Action Items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Moggio Fabrizio</dc:creator>
  <cp:lastModifiedBy>Moggio Fabrizio</cp:lastModifiedBy>
  <cp:revision>15</cp:revision>
  <dcterms:created xsi:type="dcterms:W3CDTF">2024-02-12T12:50:02Z</dcterms:created>
  <dcterms:modified xsi:type="dcterms:W3CDTF">2024-07-11T13:20:33Z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6986fb0-3baa-42d2-89d5-89f9b25e6ac9_Enabled">
    <vt:lpwstr>true</vt:lpwstr>
  </property>
  <property fmtid="{D5CDD505-2E9C-101B-9397-08002B2CF9AE}" pid="3" name="MSIP_Label_d6986fb0-3baa-42d2-89d5-89f9b25e6ac9_SetDate">
    <vt:lpwstr>2024-02-21T11:26:01Z</vt:lpwstr>
  </property>
  <property fmtid="{D5CDD505-2E9C-101B-9397-08002B2CF9AE}" pid="4" name="MSIP_Label_d6986fb0-3baa-42d2-89d5-89f9b25e6ac9_Method">
    <vt:lpwstr>Standard</vt:lpwstr>
  </property>
  <property fmtid="{D5CDD505-2E9C-101B-9397-08002B2CF9AE}" pid="5" name="MSIP_Label_d6986fb0-3baa-42d2-89d5-89f9b25e6ac9_Name">
    <vt:lpwstr>Uso Interno</vt:lpwstr>
  </property>
  <property fmtid="{D5CDD505-2E9C-101B-9397-08002B2CF9AE}" pid="6" name="MSIP_Label_d6986fb0-3baa-42d2-89d5-89f9b25e6ac9_SiteId">
    <vt:lpwstr>6815f468-021c-48f2-a6b2-d65c8e979dfb</vt:lpwstr>
  </property>
  <property fmtid="{D5CDD505-2E9C-101B-9397-08002B2CF9AE}" pid="7" name="MSIP_Label_d6986fb0-3baa-42d2-89d5-89f9b25e6ac9_ActionId">
    <vt:lpwstr>2178545c-85c2-478c-a84f-8b04c96241ab</vt:lpwstr>
  </property>
  <property fmtid="{D5CDD505-2E9C-101B-9397-08002B2CF9AE}" pid="8" name="MSIP_Label_d6986fb0-3baa-42d2-89d5-89f9b25e6ac9_ContentBits">
    <vt:lpwstr>2</vt:lpwstr>
  </property>
  <property fmtid="{D5CDD505-2E9C-101B-9397-08002B2CF9AE}" pid="9" name="ClassificationContentMarkingFooterLocations">
    <vt:lpwstr>Detecon_Master:5</vt:lpwstr>
  </property>
  <property fmtid="{D5CDD505-2E9C-101B-9397-08002B2CF9AE}" pid="10" name="ClassificationContentMarkingFooterText">
    <vt:lpwstr>Gruppo TIM - Uso Interno - Tutti i diritti riservati.</vt:lpwstr>
  </property>
</Properties>
</file>